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70" r:id="rId4"/>
    <p:sldId id="280" r:id="rId5"/>
    <p:sldId id="276" r:id="rId6"/>
    <p:sldId id="287" r:id="rId7"/>
    <p:sldId id="289" r:id="rId8"/>
    <p:sldId id="290" r:id="rId9"/>
    <p:sldId id="286" r:id="rId10"/>
    <p:sldId id="282" r:id="rId11"/>
    <p:sldId id="291" r:id="rId12"/>
    <p:sldId id="285" r:id="rId13"/>
    <p:sldId id="284" r:id="rId14"/>
    <p:sldId id="283" r:id="rId15"/>
    <p:sldId id="288" r:id="rId16"/>
    <p:sldId id="26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F1F59"/>
    <a:srgbClr val="D7AFFF"/>
    <a:srgbClr val="6E3381"/>
    <a:srgbClr val="66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8DE2861-4253-44B7-AEBB-6A20F65B4485}" v="5" dt="2022-12-16T19:35:06.21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1" d="100"/>
          <a:sy n="101" d="100"/>
        </p:scale>
        <p:origin x="138"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amanian, Azadeh, DoIT" userId="c44e288c-def7-4b02-9fa9-3a98776c9eb8" providerId="ADAL" clId="{B8DE2861-4253-44B7-AEBB-6A20F65B4485}"/>
    <pc:docChg chg="undo custSel addSld modSld">
      <pc:chgData name="Zamanian, Azadeh, DoIT" userId="c44e288c-def7-4b02-9fa9-3a98776c9eb8" providerId="ADAL" clId="{B8DE2861-4253-44B7-AEBB-6A20F65B4485}" dt="2022-12-16T19:35:50.146" v="395" actId="20577"/>
      <pc:docMkLst>
        <pc:docMk/>
      </pc:docMkLst>
      <pc:sldChg chg="modSp mod">
        <pc:chgData name="Zamanian, Azadeh, DoIT" userId="c44e288c-def7-4b02-9fa9-3a98776c9eb8" providerId="ADAL" clId="{B8DE2861-4253-44B7-AEBB-6A20F65B4485}" dt="2022-12-16T19:19:14.739" v="26" actId="27636"/>
        <pc:sldMkLst>
          <pc:docMk/>
          <pc:sldMk cId="4243658486" sldId="256"/>
        </pc:sldMkLst>
        <pc:spChg chg="mod">
          <ac:chgData name="Zamanian, Azadeh, DoIT" userId="c44e288c-def7-4b02-9fa9-3a98776c9eb8" providerId="ADAL" clId="{B8DE2861-4253-44B7-AEBB-6A20F65B4485}" dt="2022-12-16T19:19:14.739" v="26" actId="27636"/>
          <ac:spMkLst>
            <pc:docMk/>
            <pc:sldMk cId="4243658486" sldId="256"/>
            <ac:spMk id="3" creationId="{C7CB5CAA-0159-02A5-4DE2-E4CCD0A6138F}"/>
          </ac:spMkLst>
        </pc:spChg>
      </pc:sldChg>
      <pc:sldChg chg="modSp mod">
        <pc:chgData name="Zamanian, Azadeh, DoIT" userId="c44e288c-def7-4b02-9fa9-3a98776c9eb8" providerId="ADAL" clId="{B8DE2861-4253-44B7-AEBB-6A20F65B4485}" dt="2022-12-16T19:34:48.184" v="379" actId="6549"/>
        <pc:sldMkLst>
          <pc:docMk/>
          <pc:sldMk cId="2539573496" sldId="261"/>
        </pc:sldMkLst>
        <pc:spChg chg="mod">
          <ac:chgData name="Zamanian, Azadeh, DoIT" userId="c44e288c-def7-4b02-9fa9-3a98776c9eb8" providerId="ADAL" clId="{B8DE2861-4253-44B7-AEBB-6A20F65B4485}" dt="2022-12-16T19:34:48.184" v="379" actId="6549"/>
          <ac:spMkLst>
            <pc:docMk/>
            <pc:sldMk cId="2539573496" sldId="261"/>
            <ac:spMk id="5" creationId="{9EA246E5-A059-FD6A-1C61-32061F3A84CD}"/>
          </ac:spMkLst>
        </pc:spChg>
      </pc:sldChg>
      <pc:sldChg chg="addSp delSp modSp mod setBg">
        <pc:chgData name="Zamanian, Azadeh, DoIT" userId="c44e288c-def7-4b02-9fa9-3a98776c9eb8" providerId="ADAL" clId="{B8DE2861-4253-44B7-AEBB-6A20F65B4485}" dt="2022-12-16T19:32:30.952" v="345" actId="20577"/>
        <pc:sldMkLst>
          <pc:docMk/>
          <pc:sldMk cId="4151477647" sldId="268"/>
        </pc:sldMkLst>
        <pc:spChg chg="add mod">
          <ac:chgData name="Zamanian, Azadeh, DoIT" userId="c44e288c-def7-4b02-9fa9-3a98776c9eb8" providerId="ADAL" clId="{B8DE2861-4253-44B7-AEBB-6A20F65B4485}" dt="2022-12-16T19:32:30.952" v="345" actId="20577"/>
          <ac:spMkLst>
            <pc:docMk/>
            <pc:sldMk cId="4151477647" sldId="268"/>
            <ac:spMk id="3" creationId="{0F57BD52-76C1-22F6-73D9-034FD785FD35}"/>
          </ac:spMkLst>
        </pc:spChg>
        <pc:spChg chg="del mod">
          <ac:chgData name="Zamanian, Azadeh, DoIT" userId="c44e288c-def7-4b02-9fa9-3a98776c9eb8" providerId="ADAL" clId="{B8DE2861-4253-44B7-AEBB-6A20F65B4485}" dt="2022-12-16T19:32:22.405" v="326" actId="478"/>
          <ac:spMkLst>
            <pc:docMk/>
            <pc:sldMk cId="4151477647" sldId="268"/>
            <ac:spMk id="6" creationId="{19EAA0FC-99E7-13AA-D2E5-5ADF6058ECBB}"/>
          </ac:spMkLst>
        </pc:spChg>
      </pc:sldChg>
      <pc:sldChg chg="modSp mod">
        <pc:chgData name="Zamanian, Azadeh, DoIT" userId="c44e288c-def7-4b02-9fa9-3a98776c9eb8" providerId="ADAL" clId="{B8DE2861-4253-44B7-AEBB-6A20F65B4485}" dt="2022-12-16T19:34:43.154" v="374" actId="20577"/>
        <pc:sldMkLst>
          <pc:docMk/>
          <pc:sldMk cId="922371771" sldId="269"/>
        </pc:sldMkLst>
        <pc:spChg chg="mod">
          <ac:chgData name="Zamanian, Azadeh, DoIT" userId="c44e288c-def7-4b02-9fa9-3a98776c9eb8" providerId="ADAL" clId="{B8DE2861-4253-44B7-AEBB-6A20F65B4485}" dt="2022-12-16T19:34:43.154" v="374" actId="20577"/>
          <ac:spMkLst>
            <pc:docMk/>
            <pc:sldMk cId="922371771" sldId="269"/>
            <ac:spMk id="3" creationId="{CBA3C21E-F6EE-F584-2873-2B41C8B2CF53}"/>
          </ac:spMkLst>
        </pc:spChg>
      </pc:sldChg>
      <pc:sldChg chg="modSp mod">
        <pc:chgData name="Zamanian, Azadeh, DoIT" userId="c44e288c-def7-4b02-9fa9-3a98776c9eb8" providerId="ADAL" clId="{B8DE2861-4253-44B7-AEBB-6A20F65B4485}" dt="2022-12-16T19:19:33.897" v="28" actId="5793"/>
        <pc:sldMkLst>
          <pc:docMk/>
          <pc:sldMk cId="1319965376" sldId="270"/>
        </pc:sldMkLst>
        <pc:spChg chg="mod">
          <ac:chgData name="Zamanian, Azadeh, DoIT" userId="c44e288c-def7-4b02-9fa9-3a98776c9eb8" providerId="ADAL" clId="{B8DE2861-4253-44B7-AEBB-6A20F65B4485}" dt="2022-12-16T19:19:33.897" v="28" actId="5793"/>
          <ac:spMkLst>
            <pc:docMk/>
            <pc:sldMk cId="1319965376" sldId="270"/>
            <ac:spMk id="6" creationId="{19EAA0FC-99E7-13AA-D2E5-5ADF6058ECBB}"/>
          </ac:spMkLst>
        </pc:spChg>
      </pc:sldChg>
      <pc:sldChg chg="modSp mod">
        <pc:chgData name="Zamanian, Azadeh, DoIT" userId="c44e288c-def7-4b02-9fa9-3a98776c9eb8" providerId="ADAL" clId="{B8DE2861-4253-44B7-AEBB-6A20F65B4485}" dt="2022-12-16T19:19:55.708" v="29" actId="20577"/>
        <pc:sldMkLst>
          <pc:docMk/>
          <pc:sldMk cId="366310086" sldId="276"/>
        </pc:sldMkLst>
        <pc:spChg chg="mod">
          <ac:chgData name="Zamanian, Azadeh, DoIT" userId="c44e288c-def7-4b02-9fa9-3a98776c9eb8" providerId="ADAL" clId="{B8DE2861-4253-44B7-AEBB-6A20F65B4485}" dt="2022-12-16T19:19:55.708" v="29" actId="20577"/>
          <ac:spMkLst>
            <pc:docMk/>
            <pc:sldMk cId="366310086" sldId="276"/>
            <ac:spMk id="5" creationId="{9EA246E5-A059-FD6A-1C61-32061F3A84CD}"/>
          </ac:spMkLst>
        </pc:spChg>
      </pc:sldChg>
      <pc:sldChg chg="modSp add mod">
        <pc:chgData name="Zamanian, Azadeh, DoIT" userId="c44e288c-def7-4b02-9fa9-3a98776c9eb8" providerId="ADAL" clId="{B8DE2861-4253-44B7-AEBB-6A20F65B4485}" dt="2022-12-16T19:28:55.643" v="219" actId="20577"/>
        <pc:sldMkLst>
          <pc:docMk/>
          <pc:sldMk cId="1361951510" sldId="277"/>
        </pc:sldMkLst>
        <pc:spChg chg="mod">
          <ac:chgData name="Zamanian, Azadeh, DoIT" userId="c44e288c-def7-4b02-9fa9-3a98776c9eb8" providerId="ADAL" clId="{B8DE2861-4253-44B7-AEBB-6A20F65B4485}" dt="2022-12-16T19:25:27.092" v="119" actId="20577"/>
          <ac:spMkLst>
            <pc:docMk/>
            <pc:sldMk cId="1361951510" sldId="277"/>
            <ac:spMk id="5" creationId="{9EA246E5-A059-FD6A-1C61-32061F3A84CD}"/>
          </ac:spMkLst>
        </pc:spChg>
        <pc:spChg chg="mod">
          <ac:chgData name="Zamanian, Azadeh, DoIT" userId="c44e288c-def7-4b02-9fa9-3a98776c9eb8" providerId="ADAL" clId="{B8DE2861-4253-44B7-AEBB-6A20F65B4485}" dt="2022-12-16T19:28:55.643" v="219" actId="20577"/>
          <ac:spMkLst>
            <pc:docMk/>
            <pc:sldMk cId="1361951510" sldId="277"/>
            <ac:spMk id="6" creationId="{19EAA0FC-99E7-13AA-D2E5-5ADF6058ECBB}"/>
          </ac:spMkLst>
        </pc:spChg>
      </pc:sldChg>
      <pc:sldChg chg="modSp add mod">
        <pc:chgData name="Zamanian, Azadeh, DoIT" userId="c44e288c-def7-4b02-9fa9-3a98776c9eb8" providerId="ADAL" clId="{B8DE2861-4253-44B7-AEBB-6A20F65B4485}" dt="2022-12-16T19:30:45.111" v="296" actId="20577"/>
        <pc:sldMkLst>
          <pc:docMk/>
          <pc:sldMk cId="67604426" sldId="278"/>
        </pc:sldMkLst>
        <pc:spChg chg="mod">
          <ac:chgData name="Zamanian, Azadeh, DoIT" userId="c44e288c-def7-4b02-9fa9-3a98776c9eb8" providerId="ADAL" clId="{B8DE2861-4253-44B7-AEBB-6A20F65B4485}" dt="2022-12-16T19:28:17.134" v="202" actId="20577"/>
          <ac:spMkLst>
            <pc:docMk/>
            <pc:sldMk cId="67604426" sldId="278"/>
            <ac:spMk id="5" creationId="{9EA246E5-A059-FD6A-1C61-32061F3A84CD}"/>
          </ac:spMkLst>
        </pc:spChg>
        <pc:spChg chg="mod">
          <ac:chgData name="Zamanian, Azadeh, DoIT" userId="c44e288c-def7-4b02-9fa9-3a98776c9eb8" providerId="ADAL" clId="{B8DE2861-4253-44B7-AEBB-6A20F65B4485}" dt="2022-12-16T19:30:45.111" v="296" actId="20577"/>
          <ac:spMkLst>
            <pc:docMk/>
            <pc:sldMk cId="67604426" sldId="278"/>
            <ac:spMk id="6" creationId="{19EAA0FC-99E7-13AA-D2E5-5ADF6058ECBB}"/>
          </ac:spMkLst>
        </pc:spChg>
      </pc:sldChg>
      <pc:sldChg chg="modSp add mod">
        <pc:chgData name="Zamanian, Azadeh, DoIT" userId="c44e288c-def7-4b02-9fa9-3a98776c9eb8" providerId="ADAL" clId="{B8DE2861-4253-44B7-AEBB-6A20F65B4485}" dt="2022-12-16T19:35:50.146" v="395" actId="20577"/>
        <pc:sldMkLst>
          <pc:docMk/>
          <pc:sldMk cId="3924073618" sldId="279"/>
        </pc:sldMkLst>
        <pc:spChg chg="mod">
          <ac:chgData name="Zamanian, Azadeh, DoIT" userId="c44e288c-def7-4b02-9fa9-3a98776c9eb8" providerId="ADAL" clId="{B8DE2861-4253-44B7-AEBB-6A20F65B4485}" dt="2022-12-16T19:35:50.146" v="395" actId="20577"/>
          <ac:spMkLst>
            <pc:docMk/>
            <pc:sldMk cId="3924073618" sldId="279"/>
            <ac:spMk id="3" creationId="{CBA3C21E-F6EE-F584-2873-2B41C8B2CF53}"/>
          </ac:spMkLst>
        </pc:spChg>
        <pc:spChg chg="mod">
          <ac:chgData name="Zamanian, Azadeh, DoIT" userId="c44e288c-def7-4b02-9fa9-3a98776c9eb8" providerId="ADAL" clId="{B8DE2861-4253-44B7-AEBB-6A20F65B4485}" dt="2022-12-16T19:35:20.155" v="384" actId="20577"/>
          <ac:spMkLst>
            <pc:docMk/>
            <pc:sldMk cId="3924073618" sldId="279"/>
            <ac:spMk id="5" creationId="{9EA246E5-A059-FD6A-1C61-32061F3A84C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1B87E-B55B-DC35-54E2-22C64C69BE0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269CB98-94D8-E800-B701-566D06EFD1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0EA402E-44CB-5B19-666D-1B8746A2EFE1}"/>
              </a:ext>
            </a:extLst>
          </p:cNvPr>
          <p:cNvSpPr>
            <a:spLocks noGrp="1"/>
          </p:cNvSpPr>
          <p:nvPr>
            <p:ph type="dt" sz="half" idx="10"/>
          </p:nvPr>
        </p:nvSpPr>
        <p:spPr/>
        <p:txBody>
          <a:bodyPr/>
          <a:lstStyle/>
          <a:p>
            <a:fld id="{46531661-3DAB-4396-A465-5A88D13DA177}" type="datetimeFigureOut">
              <a:rPr lang="en-US" smtClean="0"/>
              <a:t>2/20/2023</a:t>
            </a:fld>
            <a:endParaRPr lang="en-US"/>
          </a:p>
        </p:txBody>
      </p:sp>
      <p:sp>
        <p:nvSpPr>
          <p:cNvPr id="5" name="Footer Placeholder 4">
            <a:extLst>
              <a:ext uri="{FF2B5EF4-FFF2-40B4-BE49-F238E27FC236}">
                <a16:creationId xmlns:a16="http://schemas.microsoft.com/office/drawing/2014/main" id="{92D3CC23-177F-652C-F890-0DC99F50F5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16CAF6-4D23-00A4-CB06-C33666E3EE1A}"/>
              </a:ext>
            </a:extLst>
          </p:cNvPr>
          <p:cNvSpPr>
            <a:spLocks noGrp="1"/>
          </p:cNvSpPr>
          <p:nvPr>
            <p:ph type="sldNum" sz="quarter" idx="12"/>
          </p:nvPr>
        </p:nvSpPr>
        <p:spPr/>
        <p:txBody>
          <a:bodyPr/>
          <a:lstStyle/>
          <a:p>
            <a:fld id="{143BBFBF-5CF0-443D-BF07-254782D02E07}" type="slidenum">
              <a:rPr lang="en-US" smtClean="0"/>
              <a:t>‹#›</a:t>
            </a:fld>
            <a:endParaRPr lang="en-US"/>
          </a:p>
        </p:txBody>
      </p:sp>
    </p:spTree>
    <p:extLst>
      <p:ext uri="{BB962C8B-B14F-4D97-AF65-F5344CB8AC3E}">
        <p14:creationId xmlns:p14="http://schemas.microsoft.com/office/powerpoint/2010/main" val="12835890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54E3D8-9D76-FAB9-D3CE-58A91432EE0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048D31-BA77-166A-461B-93764577E8D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C0BD11-7453-D715-A373-69960315E893}"/>
              </a:ext>
            </a:extLst>
          </p:cNvPr>
          <p:cNvSpPr>
            <a:spLocks noGrp="1"/>
          </p:cNvSpPr>
          <p:nvPr>
            <p:ph type="dt" sz="half" idx="10"/>
          </p:nvPr>
        </p:nvSpPr>
        <p:spPr/>
        <p:txBody>
          <a:bodyPr/>
          <a:lstStyle/>
          <a:p>
            <a:fld id="{46531661-3DAB-4396-A465-5A88D13DA177}" type="datetimeFigureOut">
              <a:rPr lang="en-US" smtClean="0"/>
              <a:t>2/20/2023</a:t>
            </a:fld>
            <a:endParaRPr lang="en-US"/>
          </a:p>
        </p:txBody>
      </p:sp>
      <p:sp>
        <p:nvSpPr>
          <p:cNvPr id="5" name="Footer Placeholder 4">
            <a:extLst>
              <a:ext uri="{FF2B5EF4-FFF2-40B4-BE49-F238E27FC236}">
                <a16:creationId xmlns:a16="http://schemas.microsoft.com/office/drawing/2014/main" id="{399B58B6-5921-483E-BCEB-F23E013199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D0DB8F-9780-AD28-FABB-B84C3594B92E}"/>
              </a:ext>
            </a:extLst>
          </p:cNvPr>
          <p:cNvSpPr>
            <a:spLocks noGrp="1"/>
          </p:cNvSpPr>
          <p:nvPr>
            <p:ph type="sldNum" sz="quarter" idx="12"/>
          </p:nvPr>
        </p:nvSpPr>
        <p:spPr/>
        <p:txBody>
          <a:bodyPr/>
          <a:lstStyle/>
          <a:p>
            <a:fld id="{143BBFBF-5CF0-443D-BF07-254782D02E07}" type="slidenum">
              <a:rPr lang="en-US" smtClean="0"/>
              <a:t>‹#›</a:t>
            </a:fld>
            <a:endParaRPr lang="en-US"/>
          </a:p>
        </p:txBody>
      </p:sp>
    </p:spTree>
    <p:extLst>
      <p:ext uri="{BB962C8B-B14F-4D97-AF65-F5344CB8AC3E}">
        <p14:creationId xmlns:p14="http://schemas.microsoft.com/office/powerpoint/2010/main" val="13109631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0C2C3B1-B214-604D-A85F-A07E20D6B75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9ABDA43-E591-8ED6-AD4F-AA4C5848707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C6F647-0928-ECF3-A47A-3F3D2967EE33}"/>
              </a:ext>
            </a:extLst>
          </p:cNvPr>
          <p:cNvSpPr>
            <a:spLocks noGrp="1"/>
          </p:cNvSpPr>
          <p:nvPr>
            <p:ph type="dt" sz="half" idx="10"/>
          </p:nvPr>
        </p:nvSpPr>
        <p:spPr/>
        <p:txBody>
          <a:bodyPr/>
          <a:lstStyle/>
          <a:p>
            <a:fld id="{46531661-3DAB-4396-A465-5A88D13DA177}" type="datetimeFigureOut">
              <a:rPr lang="en-US" smtClean="0"/>
              <a:t>2/20/2023</a:t>
            </a:fld>
            <a:endParaRPr lang="en-US"/>
          </a:p>
        </p:txBody>
      </p:sp>
      <p:sp>
        <p:nvSpPr>
          <p:cNvPr id="5" name="Footer Placeholder 4">
            <a:extLst>
              <a:ext uri="{FF2B5EF4-FFF2-40B4-BE49-F238E27FC236}">
                <a16:creationId xmlns:a16="http://schemas.microsoft.com/office/drawing/2014/main" id="{4D4B9D29-ACB9-10DD-A257-3D91F21C49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54EA94-EBBE-F87B-BAED-50D2D1DDA309}"/>
              </a:ext>
            </a:extLst>
          </p:cNvPr>
          <p:cNvSpPr>
            <a:spLocks noGrp="1"/>
          </p:cNvSpPr>
          <p:nvPr>
            <p:ph type="sldNum" sz="quarter" idx="12"/>
          </p:nvPr>
        </p:nvSpPr>
        <p:spPr/>
        <p:txBody>
          <a:bodyPr/>
          <a:lstStyle/>
          <a:p>
            <a:fld id="{143BBFBF-5CF0-443D-BF07-254782D02E07}" type="slidenum">
              <a:rPr lang="en-US" smtClean="0"/>
              <a:t>‹#›</a:t>
            </a:fld>
            <a:endParaRPr lang="en-US"/>
          </a:p>
        </p:txBody>
      </p:sp>
    </p:spTree>
    <p:extLst>
      <p:ext uri="{BB962C8B-B14F-4D97-AF65-F5344CB8AC3E}">
        <p14:creationId xmlns:p14="http://schemas.microsoft.com/office/powerpoint/2010/main" val="908330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051A66-ED66-B954-20EE-090F563C430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D720D0-BED0-2CB3-D1C3-09043E16614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20739B-A4B6-8420-2428-7BA48D280865}"/>
              </a:ext>
            </a:extLst>
          </p:cNvPr>
          <p:cNvSpPr>
            <a:spLocks noGrp="1"/>
          </p:cNvSpPr>
          <p:nvPr>
            <p:ph type="dt" sz="half" idx="10"/>
          </p:nvPr>
        </p:nvSpPr>
        <p:spPr/>
        <p:txBody>
          <a:bodyPr/>
          <a:lstStyle/>
          <a:p>
            <a:fld id="{46531661-3DAB-4396-A465-5A88D13DA177}" type="datetimeFigureOut">
              <a:rPr lang="en-US" smtClean="0"/>
              <a:t>2/20/2023</a:t>
            </a:fld>
            <a:endParaRPr lang="en-US"/>
          </a:p>
        </p:txBody>
      </p:sp>
      <p:sp>
        <p:nvSpPr>
          <p:cNvPr id="5" name="Footer Placeholder 4">
            <a:extLst>
              <a:ext uri="{FF2B5EF4-FFF2-40B4-BE49-F238E27FC236}">
                <a16:creationId xmlns:a16="http://schemas.microsoft.com/office/drawing/2014/main" id="{BF5EEC4A-0A69-D26E-1B2B-68432DA9A05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FC1DB9-AAB2-5C8D-D4E1-8A4B0A65B9CE}"/>
              </a:ext>
            </a:extLst>
          </p:cNvPr>
          <p:cNvSpPr>
            <a:spLocks noGrp="1"/>
          </p:cNvSpPr>
          <p:nvPr>
            <p:ph type="sldNum" sz="quarter" idx="12"/>
          </p:nvPr>
        </p:nvSpPr>
        <p:spPr/>
        <p:txBody>
          <a:bodyPr/>
          <a:lstStyle/>
          <a:p>
            <a:fld id="{143BBFBF-5CF0-443D-BF07-254782D02E07}" type="slidenum">
              <a:rPr lang="en-US" smtClean="0"/>
              <a:t>‹#›</a:t>
            </a:fld>
            <a:endParaRPr lang="en-US"/>
          </a:p>
        </p:txBody>
      </p:sp>
    </p:spTree>
    <p:extLst>
      <p:ext uri="{BB962C8B-B14F-4D97-AF65-F5344CB8AC3E}">
        <p14:creationId xmlns:p14="http://schemas.microsoft.com/office/powerpoint/2010/main" val="32668416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17DBD5-299D-3178-76F6-2B5E021E450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E9777BB-D0BC-280C-88BB-1FF895C62E5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26E7C81-698A-CECA-8F1F-8F0E0E7EF86A}"/>
              </a:ext>
            </a:extLst>
          </p:cNvPr>
          <p:cNvSpPr>
            <a:spLocks noGrp="1"/>
          </p:cNvSpPr>
          <p:nvPr>
            <p:ph type="dt" sz="half" idx="10"/>
          </p:nvPr>
        </p:nvSpPr>
        <p:spPr/>
        <p:txBody>
          <a:bodyPr/>
          <a:lstStyle/>
          <a:p>
            <a:fld id="{46531661-3DAB-4396-A465-5A88D13DA177}" type="datetimeFigureOut">
              <a:rPr lang="en-US" smtClean="0"/>
              <a:t>2/20/2023</a:t>
            </a:fld>
            <a:endParaRPr lang="en-US"/>
          </a:p>
        </p:txBody>
      </p:sp>
      <p:sp>
        <p:nvSpPr>
          <p:cNvPr id="5" name="Footer Placeholder 4">
            <a:extLst>
              <a:ext uri="{FF2B5EF4-FFF2-40B4-BE49-F238E27FC236}">
                <a16:creationId xmlns:a16="http://schemas.microsoft.com/office/drawing/2014/main" id="{F63A786F-1B38-5924-20B8-A5EA1C7FE0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84DE6A-8E5C-55E1-8882-A83D927AF6BB}"/>
              </a:ext>
            </a:extLst>
          </p:cNvPr>
          <p:cNvSpPr>
            <a:spLocks noGrp="1"/>
          </p:cNvSpPr>
          <p:nvPr>
            <p:ph type="sldNum" sz="quarter" idx="12"/>
          </p:nvPr>
        </p:nvSpPr>
        <p:spPr/>
        <p:txBody>
          <a:bodyPr/>
          <a:lstStyle/>
          <a:p>
            <a:fld id="{143BBFBF-5CF0-443D-BF07-254782D02E07}" type="slidenum">
              <a:rPr lang="en-US" smtClean="0"/>
              <a:t>‹#›</a:t>
            </a:fld>
            <a:endParaRPr lang="en-US"/>
          </a:p>
        </p:txBody>
      </p:sp>
    </p:spTree>
    <p:extLst>
      <p:ext uri="{BB962C8B-B14F-4D97-AF65-F5344CB8AC3E}">
        <p14:creationId xmlns:p14="http://schemas.microsoft.com/office/powerpoint/2010/main" val="20969657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0E76CB-942A-0FE1-F345-A1E4D4DE6D2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E96A412-61F5-04FC-2F60-30A92EAA532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80879FC-0D25-206A-34EB-F1F01CF2F65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54BC37C-B0D7-AB4C-FEE5-22B63F29CED4}"/>
              </a:ext>
            </a:extLst>
          </p:cNvPr>
          <p:cNvSpPr>
            <a:spLocks noGrp="1"/>
          </p:cNvSpPr>
          <p:nvPr>
            <p:ph type="dt" sz="half" idx="10"/>
          </p:nvPr>
        </p:nvSpPr>
        <p:spPr/>
        <p:txBody>
          <a:bodyPr/>
          <a:lstStyle/>
          <a:p>
            <a:fld id="{46531661-3DAB-4396-A465-5A88D13DA177}" type="datetimeFigureOut">
              <a:rPr lang="en-US" smtClean="0"/>
              <a:t>2/20/2023</a:t>
            </a:fld>
            <a:endParaRPr lang="en-US"/>
          </a:p>
        </p:txBody>
      </p:sp>
      <p:sp>
        <p:nvSpPr>
          <p:cNvPr id="6" name="Footer Placeholder 5">
            <a:extLst>
              <a:ext uri="{FF2B5EF4-FFF2-40B4-BE49-F238E27FC236}">
                <a16:creationId xmlns:a16="http://schemas.microsoft.com/office/drawing/2014/main" id="{8BEC1B90-AF40-BEAC-872F-C173CB1505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DE37C0-0AED-FB4B-33E9-4E10F34ABD80}"/>
              </a:ext>
            </a:extLst>
          </p:cNvPr>
          <p:cNvSpPr>
            <a:spLocks noGrp="1"/>
          </p:cNvSpPr>
          <p:nvPr>
            <p:ph type="sldNum" sz="quarter" idx="12"/>
          </p:nvPr>
        </p:nvSpPr>
        <p:spPr/>
        <p:txBody>
          <a:bodyPr/>
          <a:lstStyle/>
          <a:p>
            <a:fld id="{143BBFBF-5CF0-443D-BF07-254782D02E07}" type="slidenum">
              <a:rPr lang="en-US" smtClean="0"/>
              <a:t>‹#›</a:t>
            </a:fld>
            <a:endParaRPr lang="en-US"/>
          </a:p>
        </p:txBody>
      </p:sp>
    </p:spTree>
    <p:extLst>
      <p:ext uri="{BB962C8B-B14F-4D97-AF65-F5344CB8AC3E}">
        <p14:creationId xmlns:p14="http://schemas.microsoft.com/office/powerpoint/2010/main" val="4221220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85392A-54F2-3576-EAC1-FD3F020DD3C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C804E77-8820-CF93-C6B7-525707CF102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3AC3AFA-9C12-0A17-9DD6-8A87053CD54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180912E-6DE4-B3F3-4FE9-992D316F21E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1E3AA00-B73C-141D-6CE6-25878B072E1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822B6F2-C83D-6FD2-591F-A570A332906A}"/>
              </a:ext>
            </a:extLst>
          </p:cNvPr>
          <p:cNvSpPr>
            <a:spLocks noGrp="1"/>
          </p:cNvSpPr>
          <p:nvPr>
            <p:ph type="dt" sz="half" idx="10"/>
          </p:nvPr>
        </p:nvSpPr>
        <p:spPr/>
        <p:txBody>
          <a:bodyPr/>
          <a:lstStyle/>
          <a:p>
            <a:fld id="{46531661-3DAB-4396-A465-5A88D13DA177}" type="datetimeFigureOut">
              <a:rPr lang="en-US" smtClean="0"/>
              <a:t>2/20/2023</a:t>
            </a:fld>
            <a:endParaRPr lang="en-US"/>
          </a:p>
        </p:txBody>
      </p:sp>
      <p:sp>
        <p:nvSpPr>
          <p:cNvPr id="8" name="Footer Placeholder 7">
            <a:extLst>
              <a:ext uri="{FF2B5EF4-FFF2-40B4-BE49-F238E27FC236}">
                <a16:creationId xmlns:a16="http://schemas.microsoft.com/office/drawing/2014/main" id="{193C8E64-5B12-64D6-E438-F459D49621B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90F09D0-9A10-7B06-44AC-A63B9B03B4F3}"/>
              </a:ext>
            </a:extLst>
          </p:cNvPr>
          <p:cNvSpPr>
            <a:spLocks noGrp="1"/>
          </p:cNvSpPr>
          <p:nvPr>
            <p:ph type="sldNum" sz="quarter" idx="12"/>
          </p:nvPr>
        </p:nvSpPr>
        <p:spPr/>
        <p:txBody>
          <a:bodyPr/>
          <a:lstStyle/>
          <a:p>
            <a:fld id="{143BBFBF-5CF0-443D-BF07-254782D02E07}" type="slidenum">
              <a:rPr lang="en-US" smtClean="0"/>
              <a:t>‹#›</a:t>
            </a:fld>
            <a:endParaRPr lang="en-US"/>
          </a:p>
        </p:txBody>
      </p:sp>
    </p:spTree>
    <p:extLst>
      <p:ext uri="{BB962C8B-B14F-4D97-AF65-F5344CB8AC3E}">
        <p14:creationId xmlns:p14="http://schemas.microsoft.com/office/powerpoint/2010/main" val="2811924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89BA70-5BA1-5464-5210-7C9E3F4CDF0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ED390B0-2A97-1FF3-8AE5-89AB021606DB}"/>
              </a:ext>
            </a:extLst>
          </p:cNvPr>
          <p:cNvSpPr>
            <a:spLocks noGrp="1"/>
          </p:cNvSpPr>
          <p:nvPr>
            <p:ph type="dt" sz="half" idx="10"/>
          </p:nvPr>
        </p:nvSpPr>
        <p:spPr/>
        <p:txBody>
          <a:bodyPr/>
          <a:lstStyle/>
          <a:p>
            <a:fld id="{46531661-3DAB-4396-A465-5A88D13DA177}" type="datetimeFigureOut">
              <a:rPr lang="en-US" smtClean="0"/>
              <a:t>2/20/2023</a:t>
            </a:fld>
            <a:endParaRPr lang="en-US"/>
          </a:p>
        </p:txBody>
      </p:sp>
      <p:sp>
        <p:nvSpPr>
          <p:cNvPr id="4" name="Footer Placeholder 3">
            <a:extLst>
              <a:ext uri="{FF2B5EF4-FFF2-40B4-BE49-F238E27FC236}">
                <a16:creationId xmlns:a16="http://schemas.microsoft.com/office/drawing/2014/main" id="{6A19FD77-302C-7F2D-B9C6-6B9C3C48487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83B50B8-7DFD-7F74-3EC9-EDA3E1EA7FD1}"/>
              </a:ext>
            </a:extLst>
          </p:cNvPr>
          <p:cNvSpPr>
            <a:spLocks noGrp="1"/>
          </p:cNvSpPr>
          <p:nvPr>
            <p:ph type="sldNum" sz="quarter" idx="12"/>
          </p:nvPr>
        </p:nvSpPr>
        <p:spPr/>
        <p:txBody>
          <a:bodyPr/>
          <a:lstStyle/>
          <a:p>
            <a:fld id="{143BBFBF-5CF0-443D-BF07-254782D02E07}" type="slidenum">
              <a:rPr lang="en-US" smtClean="0"/>
              <a:t>‹#›</a:t>
            </a:fld>
            <a:endParaRPr lang="en-US"/>
          </a:p>
        </p:txBody>
      </p:sp>
    </p:spTree>
    <p:extLst>
      <p:ext uri="{BB962C8B-B14F-4D97-AF65-F5344CB8AC3E}">
        <p14:creationId xmlns:p14="http://schemas.microsoft.com/office/powerpoint/2010/main" val="5852145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53D54D3-8FF1-39E7-0C46-C29E32AD98FC}"/>
              </a:ext>
            </a:extLst>
          </p:cNvPr>
          <p:cNvSpPr>
            <a:spLocks noGrp="1"/>
          </p:cNvSpPr>
          <p:nvPr>
            <p:ph type="dt" sz="half" idx="10"/>
          </p:nvPr>
        </p:nvSpPr>
        <p:spPr/>
        <p:txBody>
          <a:bodyPr/>
          <a:lstStyle/>
          <a:p>
            <a:fld id="{46531661-3DAB-4396-A465-5A88D13DA177}" type="datetimeFigureOut">
              <a:rPr lang="en-US" smtClean="0"/>
              <a:t>2/20/2023</a:t>
            </a:fld>
            <a:endParaRPr lang="en-US"/>
          </a:p>
        </p:txBody>
      </p:sp>
      <p:sp>
        <p:nvSpPr>
          <p:cNvPr id="3" name="Footer Placeholder 2">
            <a:extLst>
              <a:ext uri="{FF2B5EF4-FFF2-40B4-BE49-F238E27FC236}">
                <a16:creationId xmlns:a16="http://schemas.microsoft.com/office/drawing/2014/main" id="{0C4A64DC-B1C6-C8C6-9185-6E6CCC7C1F0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5E4E320-0ACB-02EB-FE34-F8A964FC16F5}"/>
              </a:ext>
            </a:extLst>
          </p:cNvPr>
          <p:cNvSpPr>
            <a:spLocks noGrp="1"/>
          </p:cNvSpPr>
          <p:nvPr>
            <p:ph type="sldNum" sz="quarter" idx="12"/>
          </p:nvPr>
        </p:nvSpPr>
        <p:spPr/>
        <p:txBody>
          <a:bodyPr/>
          <a:lstStyle/>
          <a:p>
            <a:fld id="{143BBFBF-5CF0-443D-BF07-254782D02E07}" type="slidenum">
              <a:rPr lang="en-US" smtClean="0"/>
              <a:t>‹#›</a:t>
            </a:fld>
            <a:endParaRPr lang="en-US"/>
          </a:p>
        </p:txBody>
      </p:sp>
    </p:spTree>
    <p:extLst>
      <p:ext uri="{BB962C8B-B14F-4D97-AF65-F5344CB8AC3E}">
        <p14:creationId xmlns:p14="http://schemas.microsoft.com/office/powerpoint/2010/main" val="26873125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56B4DC-E70B-95BD-8E74-66B94FFE2D8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88DA988-17B8-F4DF-D965-34C6D4F4FA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EE399BD-DEF0-9B22-527D-E30581E39C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081149D-FC2B-DDF3-BECC-7E541EFC4038}"/>
              </a:ext>
            </a:extLst>
          </p:cNvPr>
          <p:cNvSpPr>
            <a:spLocks noGrp="1"/>
          </p:cNvSpPr>
          <p:nvPr>
            <p:ph type="dt" sz="half" idx="10"/>
          </p:nvPr>
        </p:nvSpPr>
        <p:spPr/>
        <p:txBody>
          <a:bodyPr/>
          <a:lstStyle/>
          <a:p>
            <a:fld id="{46531661-3DAB-4396-A465-5A88D13DA177}" type="datetimeFigureOut">
              <a:rPr lang="en-US" smtClean="0"/>
              <a:t>2/20/2023</a:t>
            </a:fld>
            <a:endParaRPr lang="en-US"/>
          </a:p>
        </p:txBody>
      </p:sp>
      <p:sp>
        <p:nvSpPr>
          <p:cNvPr id="6" name="Footer Placeholder 5">
            <a:extLst>
              <a:ext uri="{FF2B5EF4-FFF2-40B4-BE49-F238E27FC236}">
                <a16:creationId xmlns:a16="http://schemas.microsoft.com/office/drawing/2014/main" id="{28056E0F-A9DC-3F32-8CCA-BDE586E443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0492B9E-7EE6-E20C-062F-CE7385E7560C}"/>
              </a:ext>
            </a:extLst>
          </p:cNvPr>
          <p:cNvSpPr>
            <a:spLocks noGrp="1"/>
          </p:cNvSpPr>
          <p:nvPr>
            <p:ph type="sldNum" sz="quarter" idx="12"/>
          </p:nvPr>
        </p:nvSpPr>
        <p:spPr/>
        <p:txBody>
          <a:bodyPr/>
          <a:lstStyle/>
          <a:p>
            <a:fld id="{143BBFBF-5CF0-443D-BF07-254782D02E07}" type="slidenum">
              <a:rPr lang="en-US" smtClean="0"/>
              <a:t>‹#›</a:t>
            </a:fld>
            <a:endParaRPr lang="en-US"/>
          </a:p>
        </p:txBody>
      </p:sp>
    </p:spTree>
    <p:extLst>
      <p:ext uri="{BB962C8B-B14F-4D97-AF65-F5344CB8AC3E}">
        <p14:creationId xmlns:p14="http://schemas.microsoft.com/office/powerpoint/2010/main" val="3189238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AFE91-1CBD-EB69-D3FD-6B98676189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C16E6C5-21CE-CDE0-D99E-6FA0EC6CA78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CD13792-DB4F-E3CD-0BB3-B43EE8644E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458A6BB-A8D2-ABE9-FE1D-D93C122F1D2E}"/>
              </a:ext>
            </a:extLst>
          </p:cNvPr>
          <p:cNvSpPr>
            <a:spLocks noGrp="1"/>
          </p:cNvSpPr>
          <p:nvPr>
            <p:ph type="dt" sz="half" idx="10"/>
          </p:nvPr>
        </p:nvSpPr>
        <p:spPr/>
        <p:txBody>
          <a:bodyPr/>
          <a:lstStyle/>
          <a:p>
            <a:fld id="{46531661-3DAB-4396-A465-5A88D13DA177}" type="datetimeFigureOut">
              <a:rPr lang="en-US" smtClean="0"/>
              <a:t>2/20/2023</a:t>
            </a:fld>
            <a:endParaRPr lang="en-US"/>
          </a:p>
        </p:txBody>
      </p:sp>
      <p:sp>
        <p:nvSpPr>
          <p:cNvPr id="6" name="Footer Placeholder 5">
            <a:extLst>
              <a:ext uri="{FF2B5EF4-FFF2-40B4-BE49-F238E27FC236}">
                <a16:creationId xmlns:a16="http://schemas.microsoft.com/office/drawing/2014/main" id="{1EFB4B3C-1E62-0AD9-B3D2-22A1C58FB0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ADC428D-8A91-AD02-BA9F-A9F556095008}"/>
              </a:ext>
            </a:extLst>
          </p:cNvPr>
          <p:cNvSpPr>
            <a:spLocks noGrp="1"/>
          </p:cNvSpPr>
          <p:nvPr>
            <p:ph type="sldNum" sz="quarter" idx="12"/>
          </p:nvPr>
        </p:nvSpPr>
        <p:spPr/>
        <p:txBody>
          <a:bodyPr/>
          <a:lstStyle/>
          <a:p>
            <a:fld id="{143BBFBF-5CF0-443D-BF07-254782D02E07}" type="slidenum">
              <a:rPr lang="en-US" smtClean="0"/>
              <a:t>‹#›</a:t>
            </a:fld>
            <a:endParaRPr lang="en-US"/>
          </a:p>
        </p:txBody>
      </p:sp>
    </p:spTree>
    <p:extLst>
      <p:ext uri="{BB962C8B-B14F-4D97-AF65-F5344CB8AC3E}">
        <p14:creationId xmlns:p14="http://schemas.microsoft.com/office/powerpoint/2010/main" val="28024307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EE7D600-8A1C-70D0-ADB0-F8EC5923E7D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A6DC1FB-A530-EF64-11CC-3D1BD6161A0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32E3399-83D9-73EB-1D70-DEB2CDAF34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531661-3DAB-4396-A465-5A88D13DA177}" type="datetimeFigureOut">
              <a:rPr lang="en-US" smtClean="0"/>
              <a:t>2/20/2023</a:t>
            </a:fld>
            <a:endParaRPr lang="en-US"/>
          </a:p>
        </p:txBody>
      </p:sp>
      <p:sp>
        <p:nvSpPr>
          <p:cNvPr id="5" name="Footer Placeholder 4">
            <a:extLst>
              <a:ext uri="{FF2B5EF4-FFF2-40B4-BE49-F238E27FC236}">
                <a16:creationId xmlns:a16="http://schemas.microsoft.com/office/drawing/2014/main" id="{C8BFB388-910E-20FD-ED49-F204D884327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A0CA2C7-B60B-DB62-E224-1A91F3B2598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3BBFBF-5CF0-443D-BF07-254782D02E07}" type="slidenum">
              <a:rPr lang="en-US" smtClean="0"/>
              <a:t>‹#›</a:t>
            </a:fld>
            <a:endParaRPr lang="en-US"/>
          </a:p>
        </p:txBody>
      </p:sp>
    </p:spTree>
    <p:extLst>
      <p:ext uri="{BB962C8B-B14F-4D97-AF65-F5344CB8AC3E}">
        <p14:creationId xmlns:p14="http://schemas.microsoft.com/office/powerpoint/2010/main" val="5840058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7CB5CAA-0159-02A5-4DE2-E4CCD0A6138F}"/>
              </a:ext>
            </a:extLst>
          </p:cNvPr>
          <p:cNvSpPr>
            <a:spLocks noGrp="1"/>
          </p:cNvSpPr>
          <p:nvPr>
            <p:ph type="subTitle" idx="1"/>
          </p:nvPr>
        </p:nvSpPr>
        <p:spPr>
          <a:xfrm>
            <a:off x="1532709" y="1154430"/>
            <a:ext cx="9144000" cy="4638942"/>
          </a:xfrm>
        </p:spPr>
        <p:txBody>
          <a:bodyPr>
            <a:normAutofit fontScale="92500" lnSpcReduction="10000"/>
          </a:bodyPr>
          <a:lstStyle/>
          <a:p>
            <a:endParaRPr lang="en-US" b="1" dirty="0"/>
          </a:p>
          <a:p>
            <a:r>
              <a:rPr lang="en-US" dirty="0">
                <a:cs typeface="Calibri Light" panose="020F0302020204030204" pitchFamily="34" charset="0"/>
              </a:rPr>
              <a:t>[Insert Agency Name]</a:t>
            </a:r>
          </a:p>
          <a:p>
            <a:endParaRPr lang="en-US" dirty="0"/>
          </a:p>
          <a:p>
            <a:r>
              <a:rPr lang="en-US" sz="2200" dirty="0"/>
              <a:t>[Insert Project Name]</a:t>
            </a:r>
          </a:p>
          <a:p>
            <a:r>
              <a:rPr lang="en-US" sz="1900" dirty="0"/>
              <a:t>Executive Sponsor: [Insert Name and Title]</a:t>
            </a:r>
          </a:p>
          <a:p>
            <a:r>
              <a:rPr lang="en-US" sz="1900" dirty="0"/>
              <a:t>Business Owner: [Insert Name and Title]</a:t>
            </a:r>
          </a:p>
          <a:p>
            <a:r>
              <a:rPr lang="en-US" sz="1900" dirty="0"/>
              <a:t>Project Manager: [Insert Name and Title]</a:t>
            </a:r>
          </a:p>
          <a:p>
            <a:endParaRPr lang="en-US" sz="1800" dirty="0"/>
          </a:p>
          <a:p>
            <a:r>
              <a:rPr lang="en-US" sz="1900" dirty="0"/>
              <a:t>Presentation Date: [Insert Date]</a:t>
            </a:r>
          </a:p>
          <a:p>
            <a:endParaRPr lang="en-US" sz="1900" dirty="0"/>
          </a:p>
          <a:p>
            <a:endParaRPr lang="en-US" sz="2000" dirty="0"/>
          </a:p>
          <a:p>
            <a:r>
              <a:rPr lang="en-US" sz="1900" dirty="0"/>
              <a:t>Presenters: [Insert Presenters Names and Titles]</a:t>
            </a:r>
          </a:p>
          <a:p>
            <a:endParaRPr lang="en-US" sz="1900" dirty="0"/>
          </a:p>
          <a:p>
            <a:endParaRPr lang="en-US" sz="1800" dirty="0"/>
          </a:p>
        </p:txBody>
      </p:sp>
      <p:sp>
        <p:nvSpPr>
          <p:cNvPr id="2" name="Title 1">
            <a:extLst>
              <a:ext uri="{FF2B5EF4-FFF2-40B4-BE49-F238E27FC236}">
                <a16:creationId xmlns:a16="http://schemas.microsoft.com/office/drawing/2014/main" id="{E3863A11-4A40-94F5-E74F-5ECEB3A03333}"/>
              </a:ext>
            </a:extLst>
          </p:cNvPr>
          <p:cNvSpPr>
            <a:spLocks noGrp="1"/>
          </p:cNvSpPr>
          <p:nvPr>
            <p:ph type="ctrTitle"/>
          </p:nvPr>
        </p:nvSpPr>
        <p:spPr>
          <a:xfrm>
            <a:off x="166279" y="75406"/>
            <a:ext cx="11859441" cy="477837"/>
          </a:xfrm>
        </p:spPr>
        <p:txBody>
          <a:bodyPr>
            <a:normAutofit/>
          </a:bodyPr>
          <a:lstStyle/>
          <a:p>
            <a:r>
              <a:rPr lang="en-US" sz="2400" b="1" dirty="0">
                <a:solidFill>
                  <a:schemeClr val="bg1"/>
                </a:solidFill>
              </a:rPr>
              <a:t>Technical Architecture Review Committee</a:t>
            </a:r>
          </a:p>
        </p:txBody>
      </p:sp>
      <p:pic>
        <p:nvPicPr>
          <p:cNvPr id="10" name="Picture 9" descr="Logo, company name&#10;&#10;Description automatically generated">
            <a:extLst>
              <a:ext uri="{FF2B5EF4-FFF2-40B4-BE49-F238E27FC236}">
                <a16:creationId xmlns:a16="http://schemas.microsoft.com/office/drawing/2014/main" id="{09604546-FD4C-443B-9E79-06FF292C6A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8125" y="5937286"/>
            <a:ext cx="1457325" cy="792126"/>
          </a:xfrm>
          <a:prstGeom prst="rect">
            <a:avLst/>
          </a:prstGeom>
        </p:spPr>
      </p:pic>
      <p:pic>
        <p:nvPicPr>
          <p:cNvPr id="4" name="Picture 3">
            <a:extLst>
              <a:ext uri="{FF2B5EF4-FFF2-40B4-BE49-F238E27FC236}">
                <a16:creationId xmlns:a16="http://schemas.microsoft.com/office/drawing/2014/main" id="{E4E101F7-AE94-606D-7973-3A2B2749E368}"/>
              </a:ext>
            </a:extLst>
          </p:cNvPr>
          <p:cNvPicPr>
            <a:picLocks noChangeAspect="1"/>
          </p:cNvPicPr>
          <p:nvPr/>
        </p:nvPicPr>
        <p:blipFill rotWithShape="1">
          <a:blip r:embed="rId3"/>
          <a:srcRect t="70850"/>
          <a:stretch/>
        </p:blipFill>
        <p:spPr>
          <a:xfrm>
            <a:off x="0" y="165211"/>
            <a:ext cx="12192000" cy="531945"/>
          </a:xfrm>
          <a:prstGeom prst="rect">
            <a:avLst/>
          </a:prstGeom>
        </p:spPr>
      </p:pic>
      <p:sp>
        <p:nvSpPr>
          <p:cNvPr id="6" name="Title Placeholder 1">
            <a:extLst>
              <a:ext uri="{FF2B5EF4-FFF2-40B4-BE49-F238E27FC236}">
                <a16:creationId xmlns:a16="http://schemas.microsoft.com/office/drawing/2014/main" id="{D463DB39-6A39-F74F-D06E-7B1223FD6B47}"/>
              </a:ext>
            </a:extLst>
          </p:cNvPr>
          <p:cNvSpPr txBox="1">
            <a:spLocks/>
          </p:cNvSpPr>
          <p:nvPr/>
        </p:nvSpPr>
        <p:spPr>
          <a:xfrm>
            <a:off x="247038" y="-15333"/>
            <a:ext cx="11944962" cy="89303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tabLst>
                <a:tab pos="10750550" algn="l"/>
              </a:tabLst>
            </a:pPr>
            <a:r>
              <a:rPr lang="en-US" sz="2400" b="1" dirty="0">
                <a:solidFill>
                  <a:schemeClr val="bg1"/>
                </a:solidFill>
              </a:rPr>
              <a:t>Technical Architecture Review Committee</a:t>
            </a:r>
            <a:endParaRPr lang="en-US" sz="2400" b="0" dirty="0">
              <a:solidFill>
                <a:schemeClr val="bg1">
                  <a:lumMod val="95000"/>
                </a:schemeClr>
              </a:solidFill>
            </a:endParaRPr>
          </a:p>
        </p:txBody>
      </p:sp>
    </p:spTree>
    <p:extLst>
      <p:ext uri="{BB962C8B-B14F-4D97-AF65-F5344CB8AC3E}">
        <p14:creationId xmlns:p14="http://schemas.microsoft.com/office/powerpoint/2010/main" val="42436584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63A11-4A40-94F5-E74F-5ECEB3A03333}"/>
              </a:ext>
            </a:extLst>
          </p:cNvPr>
          <p:cNvSpPr>
            <a:spLocks noGrp="1"/>
          </p:cNvSpPr>
          <p:nvPr>
            <p:ph type="ctrTitle"/>
          </p:nvPr>
        </p:nvSpPr>
        <p:spPr>
          <a:xfrm>
            <a:off x="166279" y="75406"/>
            <a:ext cx="11859441" cy="477837"/>
          </a:xfrm>
        </p:spPr>
        <p:txBody>
          <a:bodyPr>
            <a:normAutofit/>
          </a:bodyPr>
          <a:lstStyle/>
          <a:p>
            <a:r>
              <a:rPr lang="en-US" sz="2400" b="1" dirty="0">
                <a:solidFill>
                  <a:schemeClr val="bg1"/>
                </a:solidFill>
              </a:rPr>
              <a:t>Technical Architecture Review Committee</a:t>
            </a:r>
          </a:p>
        </p:txBody>
      </p:sp>
      <p:pic>
        <p:nvPicPr>
          <p:cNvPr id="4" name="Picture 3">
            <a:extLst>
              <a:ext uri="{FF2B5EF4-FFF2-40B4-BE49-F238E27FC236}">
                <a16:creationId xmlns:a16="http://schemas.microsoft.com/office/drawing/2014/main" id="{E4E101F7-AE94-606D-7973-3A2B2749E368}"/>
              </a:ext>
            </a:extLst>
          </p:cNvPr>
          <p:cNvPicPr>
            <a:picLocks noChangeAspect="1"/>
          </p:cNvPicPr>
          <p:nvPr/>
        </p:nvPicPr>
        <p:blipFill rotWithShape="1">
          <a:blip r:embed="rId2"/>
          <a:srcRect t="70850"/>
          <a:stretch/>
        </p:blipFill>
        <p:spPr>
          <a:xfrm>
            <a:off x="0" y="165211"/>
            <a:ext cx="12192000" cy="531945"/>
          </a:xfrm>
          <a:prstGeom prst="rect">
            <a:avLst/>
          </a:prstGeom>
        </p:spPr>
      </p:pic>
      <p:sp>
        <p:nvSpPr>
          <p:cNvPr id="5" name="Title Placeholder 1">
            <a:extLst>
              <a:ext uri="{FF2B5EF4-FFF2-40B4-BE49-F238E27FC236}">
                <a16:creationId xmlns:a16="http://schemas.microsoft.com/office/drawing/2014/main" id="{9EA246E5-A059-FD6A-1C61-32061F3A84CD}"/>
              </a:ext>
            </a:extLst>
          </p:cNvPr>
          <p:cNvSpPr txBox="1">
            <a:spLocks/>
          </p:cNvSpPr>
          <p:nvPr/>
        </p:nvSpPr>
        <p:spPr>
          <a:xfrm>
            <a:off x="247038" y="6973"/>
            <a:ext cx="11944962" cy="89303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a:tabLst>
                <a:tab pos="10750550" algn="l"/>
              </a:tabLst>
            </a:pPr>
            <a:r>
              <a:rPr lang="en-US" sz="2000" b="1" dirty="0">
                <a:solidFill>
                  <a:schemeClr val="bg1">
                    <a:lumMod val="95000"/>
                  </a:schemeClr>
                </a:solidFill>
              </a:rPr>
              <a:t>Operations and Support: Development Schedule	Pg. | 10</a:t>
            </a:r>
          </a:p>
        </p:txBody>
      </p:sp>
      <p:sp>
        <p:nvSpPr>
          <p:cNvPr id="6" name="Content Placeholder 2">
            <a:extLst>
              <a:ext uri="{FF2B5EF4-FFF2-40B4-BE49-F238E27FC236}">
                <a16:creationId xmlns:a16="http://schemas.microsoft.com/office/drawing/2014/main" id="{19EAA0FC-99E7-13AA-D2E5-5ADF6058ECBB}"/>
              </a:ext>
            </a:extLst>
          </p:cNvPr>
          <p:cNvSpPr txBox="1">
            <a:spLocks/>
          </p:cNvSpPr>
          <p:nvPr/>
        </p:nvSpPr>
        <p:spPr>
          <a:xfrm>
            <a:off x="284627" y="968438"/>
            <a:ext cx="11622745" cy="72973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85750" indent="-285750" algn="l">
              <a:lnSpc>
                <a:spcPct val="110000"/>
              </a:lnSpc>
              <a:spcBef>
                <a:spcPts val="0"/>
              </a:spcBef>
              <a:spcAft>
                <a:spcPts val="600"/>
              </a:spcAft>
              <a:buClr>
                <a:srgbClr val="4F1F59"/>
              </a:buClr>
              <a:buFont typeface="Arial" panose="020B0604020202020204" pitchFamily="34" charset="0"/>
              <a:buChar char="•"/>
            </a:pPr>
            <a:r>
              <a:rPr lang="en-US" sz="1600" dirty="0"/>
              <a:t>[Insert a table or illustration that provides a high-level overview of the development schedule, that includes major deliverables, tasks, contracts and due dates.]</a:t>
            </a:r>
            <a:endParaRPr lang="en-US" sz="1700" dirty="0"/>
          </a:p>
          <a:p>
            <a:pPr marL="285750" indent="-285750" algn="l">
              <a:buClr>
                <a:srgbClr val="4F1F59"/>
              </a:buClr>
              <a:buFont typeface="Arial" panose="020B0604020202020204" pitchFamily="34" charset="0"/>
              <a:buChar char="•"/>
            </a:pPr>
            <a:endParaRPr lang="en-US" sz="1800" dirty="0"/>
          </a:p>
        </p:txBody>
      </p:sp>
    </p:spTree>
    <p:extLst>
      <p:ext uri="{BB962C8B-B14F-4D97-AF65-F5344CB8AC3E}">
        <p14:creationId xmlns:p14="http://schemas.microsoft.com/office/powerpoint/2010/main" val="514391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63A11-4A40-94F5-E74F-5ECEB3A03333}"/>
              </a:ext>
            </a:extLst>
          </p:cNvPr>
          <p:cNvSpPr>
            <a:spLocks noGrp="1"/>
          </p:cNvSpPr>
          <p:nvPr>
            <p:ph type="ctrTitle"/>
          </p:nvPr>
        </p:nvSpPr>
        <p:spPr>
          <a:xfrm>
            <a:off x="166279" y="75406"/>
            <a:ext cx="11859441" cy="477837"/>
          </a:xfrm>
        </p:spPr>
        <p:txBody>
          <a:bodyPr>
            <a:normAutofit/>
          </a:bodyPr>
          <a:lstStyle/>
          <a:p>
            <a:r>
              <a:rPr lang="en-US" sz="2400" b="1" dirty="0">
                <a:solidFill>
                  <a:schemeClr val="bg1"/>
                </a:solidFill>
              </a:rPr>
              <a:t>Technical Architecture Review Committee</a:t>
            </a:r>
          </a:p>
        </p:txBody>
      </p:sp>
      <p:pic>
        <p:nvPicPr>
          <p:cNvPr id="4" name="Picture 3">
            <a:extLst>
              <a:ext uri="{FF2B5EF4-FFF2-40B4-BE49-F238E27FC236}">
                <a16:creationId xmlns:a16="http://schemas.microsoft.com/office/drawing/2014/main" id="{E4E101F7-AE94-606D-7973-3A2B2749E368}"/>
              </a:ext>
            </a:extLst>
          </p:cNvPr>
          <p:cNvPicPr>
            <a:picLocks noChangeAspect="1"/>
          </p:cNvPicPr>
          <p:nvPr/>
        </p:nvPicPr>
        <p:blipFill rotWithShape="1">
          <a:blip r:embed="rId2"/>
          <a:srcRect t="70850"/>
          <a:stretch/>
        </p:blipFill>
        <p:spPr>
          <a:xfrm>
            <a:off x="0" y="165211"/>
            <a:ext cx="12192000" cy="531945"/>
          </a:xfrm>
          <a:prstGeom prst="rect">
            <a:avLst/>
          </a:prstGeom>
        </p:spPr>
      </p:pic>
      <p:sp>
        <p:nvSpPr>
          <p:cNvPr id="5" name="Title Placeholder 1">
            <a:extLst>
              <a:ext uri="{FF2B5EF4-FFF2-40B4-BE49-F238E27FC236}">
                <a16:creationId xmlns:a16="http://schemas.microsoft.com/office/drawing/2014/main" id="{9EA246E5-A059-FD6A-1C61-32061F3A84CD}"/>
              </a:ext>
            </a:extLst>
          </p:cNvPr>
          <p:cNvSpPr txBox="1">
            <a:spLocks/>
          </p:cNvSpPr>
          <p:nvPr/>
        </p:nvSpPr>
        <p:spPr>
          <a:xfrm>
            <a:off x="247038" y="6973"/>
            <a:ext cx="11944962" cy="89303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a:tabLst>
                <a:tab pos="10750550" algn="l"/>
              </a:tabLst>
            </a:pPr>
            <a:r>
              <a:rPr lang="en-US" sz="2000" b="1" dirty="0">
                <a:solidFill>
                  <a:schemeClr val="bg1">
                    <a:lumMod val="95000"/>
                  </a:schemeClr>
                </a:solidFill>
              </a:rPr>
              <a:t>Operations and Support: End User Support and Operational Support	Pg. | 11</a:t>
            </a:r>
          </a:p>
        </p:txBody>
      </p:sp>
      <p:sp>
        <p:nvSpPr>
          <p:cNvPr id="6" name="Content Placeholder 2">
            <a:extLst>
              <a:ext uri="{FF2B5EF4-FFF2-40B4-BE49-F238E27FC236}">
                <a16:creationId xmlns:a16="http://schemas.microsoft.com/office/drawing/2014/main" id="{19EAA0FC-99E7-13AA-D2E5-5ADF6058ECBB}"/>
              </a:ext>
            </a:extLst>
          </p:cNvPr>
          <p:cNvSpPr txBox="1">
            <a:spLocks/>
          </p:cNvSpPr>
          <p:nvPr/>
        </p:nvSpPr>
        <p:spPr>
          <a:xfrm>
            <a:off x="284627" y="968438"/>
            <a:ext cx="11622745" cy="184443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85750" indent="-285750" algn="l">
              <a:lnSpc>
                <a:spcPct val="110000"/>
              </a:lnSpc>
              <a:spcBef>
                <a:spcPts val="0"/>
              </a:spcBef>
              <a:spcAft>
                <a:spcPts val="600"/>
              </a:spcAft>
              <a:buClr>
                <a:srgbClr val="4F1F59"/>
              </a:buClr>
              <a:buFont typeface="Arial" panose="020B0604020202020204" pitchFamily="34" charset="0"/>
              <a:buChar char="•"/>
            </a:pPr>
            <a:r>
              <a:rPr lang="en-US" sz="1600" dirty="0"/>
              <a:t>[Describe the end user support that will be provided and any associated cost.  Include who will provide the support and how the support availability will be communicated to your agency.  Include any training or technical support manuals that are planned.]</a:t>
            </a:r>
          </a:p>
          <a:p>
            <a:pPr marL="285750" indent="-285750" algn="l">
              <a:lnSpc>
                <a:spcPct val="110000"/>
              </a:lnSpc>
              <a:spcBef>
                <a:spcPts val="0"/>
              </a:spcBef>
              <a:spcAft>
                <a:spcPts val="600"/>
              </a:spcAft>
              <a:buClr>
                <a:srgbClr val="4F1F59"/>
              </a:buClr>
              <a:buFont typeface="Arial" panose="020B0604020202020204" pitchFamily="34" charset="0"/>
              <a:buChar char="•"/>
            </a:pPr>
            <a:r>
              <a:rPr lang="en-US" sz="1600" dirty="0"/>
              <a:t>[Describe the problem escalation process.  If there is a service level agreement include the service type,  hours of availability, severity levels and response times in the table below.]</a:t>
            </a:r>
          </a:p>
          <a:p>
            <a:pPr marL="285750" indent="-285750" algn="l">
              <a:buClr>
                <a:srgbClr val="4F1F59"/>
              </a:buClr>
              <a:buFont typeface="Arial" panose="020B0604020202020204" pitchFamily="34" charset="0"/>
              <a:buChar char="•"/>
            </a:pPr>
            <a:endParaRPr lang="en-US" sz="1700" dirty="0"/>
          </a:p>
          <a:p>
            <a:pPr marL="285750" indent="-285750" algn="l">
              <a:buClr>
                <a:srgbClr val="4F1F59"/>
              </a:buClr>
              <a:buFont typeface="Arial" panose="020B0604020202020204" pitchFamily="34" charset="0"/>
              <a:buChar char="•"/>
            </a:pPr>
            <a:endParaRPr lang="en-US" sz="1800" dirty="0"/>
          </a:p>
        </p:txBody>
      </p:sp>
      <p:graphicFrame>
        <p:nvGraphicFramePr>
          <p:cNvPr id="3" name="Table 2">
            <a:extLst>
              <a:ext uri="{FF2B5EF4-FFF2-40B4-BE49-F238E27FC236}">
                <a16:creationId xmlns:a16="http://schemas.microsoft.com/office/drawing/2014/main" id="{094F0B82-E389-3F35-A03C-3B16C1C574FB}"/>
              </a:ext>
            </a:extLst>
          </p:cNvPr>
          <p:cNvGraphicFramePr>
            <a:graphicFrameLocks noGrp="1"/>
          </p:cNvGraphicFramePr>
          <p:nvPr/>
        </p:nvGraphicFramePr>
        <p:xfrm>
          <a:off x="419100" y="3130732"/>
          <a:ext cx="11268075" cy="1456767"/>
        </p:xfrm>
        <a:graphic>
          <a:graphicData uri="http://schemas.openxmlformats.org/drawingml/2006/table">
            <a:tbl>
              <a:tblPr firstRow="1" firstCol="1" bandRow="1"/>
              <a:tblGrid>
                <a:gridCol w="3980754">
                  <a:extLst>
                    <a:ext uri="{9D8B030D-6E8A-4147-A177-3AD203B41FA5}">
                      <a16:colId xmlns:a16="http://schemas.microsoft.com/office/drawing/2014/main" val="353304490"/>
                    </a:ext>
                  </a:extLst>
                </a:gridCol>
                <a:gridCol w="3146881">
                  <a:extLst>
                    <a:ext uri="{9D8B030D-6E8A-4147-A177-3AD203B41FA5}">
                      <a16:colId xmlns:a16="http://schemas.microsoft.com/office/drawing/2014/main" val="902524332"/>
                    </a:ext>
                  </a:extLst>
                </a:gridCol>
                <a:gridCol w="1913584">
                  <a:extLst>
                    <a:ext uri="{9D8B030D-6E8A-4147-A177-3AD203B41FA5}">
                      <a16:colId xmlns:a16="http://schemas.microsoft.com/office/drawing/2014/main" val="4020218909"/>
                    </a:ext>
                  </a:extLst>
                </a:gridCol>
                <a:gridCol w="2226856">
                  <a:extLst>
                    <a:ext uri="{9D8B030D-6E8A-4147-A177-3AD203B41FA5}">
                      <a16:colId xmlns:a16="http://schemas.microsoft.com/office/drawing/2014/main" val="395329112"/>
                    </a:ext>
                  </a:extLst>
                </a:gridCol>
              </a:tblGrid>
              <a:tr h="130629">
                <a:tc>
                  <a:txBody>
                    <a:bodyPr/>
                    <a:lstStyle/>
                    <a:p>
                      <a:pPr marL="0" marR="0">
                        <a:spcBef>
                          <a:spcPts val="600"/>
                        </a:spcBef>
                        <a:spcAft>
                          <a:spcPts val="300"/>
                        </a:spcAft>
                      </a:pPr>
                      <a:r>
                        <a:rPr lang="en-US" sz="1400" b="1"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Service</a:t>
                      </a:r>
                      <a:endParaRPr lang="en-US" sz="14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1F59"/>
                    </a:solidFill>
                  </a:tcPr>
                </a:tc>
                <a:tc>
                  <a:txBody>
                    <a:bodyPr/>
                    <a:lstStyle/>
                    <a:p>
                      <a:pPr marL="0" marR="0" algn="ctr">
                        <a:spcBef>
                          <a:spcPts val="600"/>
                        </a:spcBef>
                        <a:spcAft>
                          <a:spcPts val="300"/>
                        </a:spcAft>
                      </a:pPr>
                      <a:r>
                        <a:rPr lang="en-US" sz="1400" b="1"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Availability </a:t>
                      </a:r>
                      <a:endParaRPr lang="en-US" sz="14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1F59"/>
                    </a:solidFill>
                  </a:tcPr>
                </a:tc>
                <a:tc>
                  <a:txBody>
                    <a:bodyPr/>
                    <a:lstStyle/>
                    <a:p>
                      <a:pPr marL="0" marR="0" algn="ctr">
                        <a:spcBef>
                          <a:spcPts val="600"/>
                        </a:spcBef>
                        <a:spcAft>
                          <a:spcPts val="300"/>
                        </a:spcAft>
                      </a:pPr>
                      <a:r>
                        <a:rPr lang="en-US" sz="1400" b="1"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Severity Level</a:t>
                      </a:r>
                      <a:endParaRPr lang="en-US" sz="14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1F59"/>
                    </a:solidFill>
                  </a:tcPr>
                </a:tc>
                <a:tc>
                  <a:txBody>
                    <a:bodyPr/>
                    <a:lstStyle/>
                    <a:p>
                      <a:pPr marL="0" marR="0" algn="ctr">
                        <a:spcBef>
                          <a:spcPts val="600"/>
                        </a:spcBef>
                        <a:spcAft>
                          <a:spcPts val="300"/>
                        </a:spcAft>
                      </a:pPr>
                      <a:r>
                        <a:rPr lang="en-US" sz="1400" b="1"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Expected Response Time</a:t>
                      </a:r>
                      <a:endParaRPr lang="en-US" sz="14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1F59"/>
                    </a:solidFill>
                  </a:tcPr>
                </a:tc>
                <a:extLst>
                  <a:ext uri="{0D108BD9-81ED-4DB2-BD59-A6C34878D82A}">
                    <a16:rowId xmlns:a16="http://schemas.microsoft.com/office/drawing/2014/main" val="4160561490"/>
                  </a:ext>
                </a:extLst>
              </a:tr>
              <a:tr h="414469">
                <a:tc>
                  <a:txBody>
                    <a:bodyPr/>
                    <a:lstStyle/>
                    <a:p>
                      <a:pPr marL="0" marR="0">
                        <a:spcBef>
                          <a:spcPts val="600"/>
                        </a:spcBef>
                        <a:spcAft>
                          <a:spcPts val="300"/>
                        </a:spcAft>
                      </a:pPr>
                      <a:r>
                        <a:rPr lang="en-US" sz="1200" dirty="0">
                          <a:effectLst/>
                          <a:latin typeface="Calibri" panose="020F0502020204030204" pitchFamily="34" charset="0"/>
                          <a:ea typeface="Times New Roman" panose="02020603050405020304" pitchFamily="18" charset="0"/>
                          <a:cs typeface="Calibri" panose="020F0502020204030204" pitchFamily="34"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300"/>
                        </a:spcAft>
                      </a:pPr>
                      <a:r>
                        <a:rPr lang="en-US" sz="1200" dirty="0">
                          <a:effectLst/>
                          <a:latin typeface="Calibri" panose="020F0502020204030204" pitchFamily="34" charset="0"/>
                          <a:ea typeface="Times New Roman" panose="02020603050405020304" pitchFamily="18" charset="0"/>
                          <a:cs typeface="Calibri" panose="020F0502020204030204" pitchFamily="34"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300"/>
                        </a:spcAft>
                      </a:pPr>
                      <a:r>
                        <a:rPr lang="en-US" sz="1200" dirty="0">
                          <a:effectLst/>
                          <a:latin typeface="Calibri" panose="020F0502020204030204" pitchFamily="34" charset="0"/>
                          <a:ea typeface="Times New Roman" panose="02020603050405020304" pitchFamily="18" charset="0"/>
                          <a:cs typeface="Calibri" panose="020F0502020204030204" pitchFamily="34"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300"/>
                        </a:spcAft>
                      </a:pPr>
                      <a:r>
                        <a:rPr lang="en-US" sz="1200" dirty="0">
                          <a:effectLst/>
                          <a:latin typeface="Calibri" panose="020F0502020204030204" pitchFamily="34" charset="0"/>
                          <a:ea typeface="Times New Roman" panose="02020603050405020304" pitchFamily="18" charset="0"/>
                          <a:cs typeface="Calibri" panose="020F0502020204030204" pitchFamily="34"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39670100"/>
                  </a:ext>
                </a:extLst>
              </a:tr>
              <a:tr h="414469">
                <a:tc>
                  <a:txBody>
                    <a:bodyPr/>
                    <a:lstStyle/>
                    <a:p>
                      <a:pPr marL="0" marR="0">
                        <a:spcBef>
                          <a:spcPts val="600"/>
                        </a:spcBef>
                        <a:spcAft>
                          <a:spcPts val="300"/>
                        </a:spcAft>
                      </a:pPr>
                      <a:r>
                        <a:rPr lang="en-US" sz="1200" dirty="0">
                          <a:effectLst/>
                          <a:latin typeface="Calibri" panose="020F0502020204030204" pitchFamily="34" charset="0"/>
                          <a:ea typeface="Times New Roman" panose="02020603050405020304" pitchFamily="18" charset="0"/>
                          <a:cs typeface="Calibri" panose="020F0502020204030204" pitchFamily="34"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300"/>
                        </a:spcAft>
                      </a:pPr>
                      <a:r>
                        <a:rPr lang="en-US" sz="1200" dirty="0">
                          <a:effectLst/>
                          <a:latin typeface="Calibri" panose="020F0502020204030204" pitchFamily="34" charset="0"/>
                          <a:ea typeface="Times New Roman" panose="02020603050405020304" pitchFamily="18" charset="0"/>
                          <a:cs typeface="Calibri" panose="020F0502020204030204" pitchFamily="34"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300"/>
                        </a:spcAft>
                      </a:pPr>
                      <a:r>
                        <a:rPr lang="en-US" sz="1200" dirty="0">
                          <a:effectLst/>
                          <a:latin typeface="Calibri" panose="020F0502020204030204" pitchFamily="34" charset="0"/>
                          <a:ea typeface="Times New Roman" panose="02020603050405020304" pitchFamily="18" charset="0"/>
                          <a:cs typeface="Calibri" panose="020F0502020204030204" pitchFamily="34"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300"/>
                        </a:spcAft>
                      </a:pPr>
                      <a:r>
                        <a:rPr lang="en-US" sz="1200" dirty="0">
                          <a:effectLst/>
                          <a:latin typeface="Calibri" panose="020F0502020204030204" pitchFamily="34" charset="0"/>
                          <a:ea typeface="Times New Roman" panose="02020603050405020304" pitchFamily="18" charset="0"/>
                          <a:cs typeface="Calibri" panose="020F0502020204030204" pitchFamily="34"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7452286"/>
                  </a:ext>
                </a:extLst>
              </a:tr>
              <a:tr h="414469">
                <a:tc>
                  <a:txBody>
                    <a:bodyPr/>
                    <a:lstStyle/>
                    <a:p>
                      <a:pPr marL="0" marR="0">
                        <a:spcBef>
                          <a:spcPts val="600"/>
                        </a:spcBef>
                        <a:spcAft>
                          <a:spcPts val="300"/>
                        </a:spcAft>
                      </a:pPr>
                      <a:r>
                        <a:rPr lang="en-US" sz="1200" dirty="0">
                          <a:effectLst/>
                          <a:latin typeface="Calibri" panose="020F0502020204030204" pitchFamily="34" charset="0"/>
                          <a:ea typeface="Times New Roman" panose="02020603050405020304" pitchFamily="18" charset="0"/>
                          <a:cs typeface="Calibri" panose="020F0502020204030204" pitchFamily="34"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300"/>
                        </a:spcAft>
                      </a:pPr>
                      <a:r>
                        <a:rPr lang="en-US" sz="1200" dirty="0">
                          <a:effectLst/>
                          <a:latin typeface="Calibri" panose="020F0502020204030204" pitchFamily="34" charset="0"/>
                          <a:ea typeface="Times New Roman" panose="02020603050405020304" pitchFamily="18" charset="0"/>
                          <a:cs typeface="Calibri" panose="020F0502020204030204" pitchFamily="34"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300"/>
                        </a:spcAft>
                      </a:pPr>
                      <a:r>
                        <a:rPr lang="en-US" sz="1200" dirty="0">
                          <a:effectLst/>
                          <a:latin typeface="Calibri" panose="020F0502020204030204" pitchFamily="34" charset="0"/>
                          <a:ea typeface="Times New Roman" panose="02020603050405020304" pitchFamily="18" charset="0"/>
                          <a:cs typeface="Calibri" panose="020F0502020204030204" pitchFamily="34"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300"/>
                        </a:spcAft>
                      </a:pPr>
                      <a:r>
                        <a:rPr lang="en-US" sz="1200" dirty="0">
                          <a:effectLst/>
                          <a:latin typeface="Calibri" panose="020F0502020204030204" pitchFamily="34" charset="0"/>
                          <a:ea typeface="Times New Roman" panose="02020603050405020304" pitchFamily="18" charset="0"/>
                          <a:cs typeface="Calibri" panose="020F0502020204030204" pitchFamily="34"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76069368"/>
                  </a:ext>
                </a:extLst>
              </a:tr>
            </a:tbl>
          </a:graphicData>
        </a:graphic>
      </p:graphicFrame>
    </p:spTree>
    <p:extLst>
      <p:ext uri="{BB962C8B-B14F-4D97-AF65-F5344CB8AC3E}">
        <p14:creationId xmlns:p14="http://schemas.microsoft.com/office/powerpoint/2010/main" val="5573656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63A11-4A40-94F5-E74F-5ECEB3A03333}"/>
              </a:ext>
            </a:extLst>
          </p:cNvPr>
          <p:cNvSpPr>
            <a:spLocks noGrp="1"/>
          </p:cNvSpPr>
          <p:nvPr>
            <p:ph type="ctrTitle"/>
          </p:nvPr>
        </p:nvSpPr>
        <p:spPr>
          <a:xfrm>
            <a:off x="166279" y="75406"/>
            <a:ext cx="11859441" cy="477837"/>
          </a:xfrm>
        </p:spPr>
        <p:txBody>
          <a:bodyPr>
            <a:normAutofit/>
          </a:bodyPr>
          <a:lstStyle/>
          <a:p>
            <a:r>
              <a:rPr lang="en-US" sz="2400" b="1" dirty="0">
                <a:solidFill>
                  <a:schemeClr val="bg1"/>
                </a:solidFill>
              </a:rPr>
              <a:t>Technical Architecture Review Committee</a:t>
            </a:r>
          </a:p>
        </p:txBody>
      </p:sp>
      <p:pic>
        <p:nvPicPr>
          <p:cNvPr id="4" name="Picture 3">
            <a:extLst>
              <a:ext uri="{FF2B5EF4-FFF2-40B4-BE49-F238E27FC236}">
                <a16:creationId xmlns:a16="http://schemas.microsoft.com/office/drawing/2014/main" id="{E4E101F7-AE94-606D-7973-3A2B2749E368}"/>
              </a:ext>
            </a:extLst>
          </p:cNvPr>
          <p:cNvPicPr>
            <a:picLocks noChangeAspect="1"/>
          </p:cNvPicPr>
          <p:nvPr/>
        </p:nvPicPr>
        <p:blipFill rotWithShape="1">
          <a:blip r:embed="rId2"/>
          <a:srcRect t="70850"/>
          <a:stretch/>
        </p:blipFill>
        <p:spPr>
          <a:xfrm>
            <a:off x="0" y="165211"/>
            <a:ext cx="12192000" cy="531945"/>
          </a:xfrm>
          <a:prstGeom prst="rect">
            <a:avLst/>
          </a:prstGeom>
        </p:spPr>
      </p:pic>
      <p:sp>
        <p:nvSpPr>
          <p:cNvPr id="5" name="Title Placeholder 1">
            <a:extLst>
              <a:ext uri="{FF2B5EF4-FFF2-40B4-BE49-F238E27FC236}">
                <a16:creationId xmlns:a16="http://schemas.microsoft.com/office/drawing/2014/main" id="{9EA246E5-A059-FD6A-1C61-32061F3A84CD}"/>
              </a:ext>
            </a:extLst>
          </p:cNvPr>
          <p:cNvSpPr txBox="1">
            <a:spLocks/>
          </p:cNvSpPr>
          <p:nvPr/>
        </p:nvSpPr>
        <p:spPr>
          <a:xfrm>
            <a:off x="247038" y="6973"/>
            <a:ext cx="11944962" cy="89303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a:tabLst>
                <a:tab pos="10750550" algn="l"/>
              </a:tabLst>
            </a:pPr>
            <a:r>
              <a:rPr lang="en-US" sz="2000" b="1" dirty="0">
                <a:solidFill>
                  <a:schemeClr val="bg1">
                    <a:lumMod val="95000"/>
                  </a:schemeClr>
                </a:solidFill>
              </a:rPr>
              <a:t>Operations and Support: Support, Maintenance and Change Control	Pg. | 12</a:t>
            </a:r>
          </a:p>
        </p:txBody>
      </p:sp>
      <p:sp>
        <p:nvSpPr>
          <p:cNvPr id="6" name="Content Placeholder 2">
            <a:extLst>
              <a:ext uri="{FF2B5EF4-FFF2-40B4-BE49-F238E27FC236}">
                <a16:creationId xmlns:a16="http://schemas.microsoft.com/office/drawing/2014/main" id="{19EAA0FC-99E7-13AA-D2E5-5ADF6058ECBB}"/>
              </a:ext>
            </a:extLst>
          </p:cNvPr>
          <p:cNvSpPr txBox="1">
            <a:spLocks/>
          </p:cNvSpPr>
          <p:nvPr/>
        </p:nvSpPr>
        <p:spPr>
          <a:xfrm>
            <a:off x="284627" y="968438"/>
            <a:ext cx="11622745" cy="231469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85750" indent="-285750" algn="l">
              <a:lnSpc>
                <a:spcPct val="110000"/>
              </a:lnSpc>
              <a:spcBef>
                <a:spcPts val="0"/>
              </a:spcBef>
              <a:spcAft>
                <a:spcPts val="600"/>
              </a:spcAft>
              <a:buClr>
                <a:srgbClr val="4F1F59"/>
              </a:buClr>
              <a:buFont typeface="Arial" panose="020B0604020202020204" pitchFamily="34" charset="0"/>
              <a:buChar char="•"/>
            </a:pPr>
            <a:r>
              <a:rPr lang="en-US" sz="1600" dirty="0"/>
              <a:t>[Describe your agency’s plan for system support and maintenance.  Include required services for ongoing system operations, what will be provided, who will provide it and the cost.]</a:t>
            </a:r>
          </a:p>
          <a:p>
            <a:pPr marL="285750" indent="-285750" algn="l">
              <a:lnSpc>
                <a:spcPct val="110000"/>
              </a:lnSpc>
              <a:spcBef>
                <a:spcPts val="0"/>
              </a:spcBef>
              <a:spcAft>
                <a:spcPts val="600"/>
              </a:spcAft>
              <a:buClr>
                <a:srgbClr val="4F1F59"/>
              </a:buClr>
              <a:buFont typeface="Arial" panose="020B0604020202020204" pitchFamily="34" charset="0"/>
              <a:buChar char="•"/>
            </a:pPr>
            <a:r>
              <a:rPr lang="en-US" sz="1600" dirty="0"/>
              <a:t>[Explain your agency’s change control process.]</a:t>
            </a:r>
          </a:p>
          <a:p>
            <a:pPr marL="285750" indent="-285750" algn="l">
              <a:buClr>
                <a:srgbClr val="4F1F59"/>
              </a:buClr>
              <a:buFont typeface="Arial" panose="020B0604020202020204" pitchFamily="34" charset="0"/>
              <a:buChar char="•"/>
            </a:pPr>
            <a:endParaRPr lang="en-US" sz="1700" dirty="0"/>
          </a:p>
          <a:p>
            <a:pPr marL="285750" indent="-285750" algn="l">
              <a:buClr>
                <a:srgbClr val="4F1F59"/>
              </a:buClr>
              <a:buFont typeface="Arial" panose="020B0604020202020204" pitchFamily="34" charset="0"/>
              <a:buChar char="•"/>
            </a:pPr>
            <a:endParaRPr lang="en-US" sz="1800" dirty="0"/>
          </a:p>
        </p:txBody>
      </p:sp>
    </p:spTree>
    <p:extLst>
      <p:ext uri="{BB962C8B-B14F-4D97-AF65-F5344CB8AC3E}">
        <p14:creationId xmlns:p14="http://schemas.microsoft.com/office/powerpoint/2010/main" val="549198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63A11-4A40-94F5-E74F-5ECEB3A03333}"/>
              </a:ext>
            </a:extLst>
          </p:cNvPr>
          <p:cNvSpPr>
            <a:spLocks noGrp="1"/>
          </p:cNvSpPr>
          <p:nvPr>
            <p:ph type="ctrTitle"/>
          </p:nvPr>
        </p:nvSpPr>
        <p:spPr>
          <a:xfrm>
            <a:off x="166279" y="75406"/>
            <a:ext cx="11859441" cy="477837"/>
          </a:xfrm>
        </p:spPr>
        <p:txBody>
          <a:bodyPr>
            <a:normAutofit/>
          </a:bodyPr>
          <a:lstStyle/>
          <a:p>
            <a:r>
              <a:rPr lang="en-US" sz="2400" b="1" dirty="0">
                <a:solidFill>
                  <a:schemeClr val="bg1"/>
                </a:solidFill>
              </a:rPr>
              <a:t>Technical Architecture Review Committee</a:t>
            </a:r>
          </a:p>
        </p:txBody>
      </p:sp>
      <p:pic>
        <p:nvPicPr>
          <p:cNvPr id="4" name="Picture 3">
            <a:extLst>
              <a:ext uri="{FF2B5EF4-FFF2-40B4-BE49-F238E27FC236}">
                <a16:creationId xmlns:a16="http://schemas.microsoft.com/office/drawing/2014/main" id="{E4E101F7-AE94-606D-7973-3A2B2749E368}"/>
              </a:ext>
            </a:extLst>
          </p:cNvPr>
          <p:cNvPicPr>
            <a:picLocks noChangeAspect="1"/>
          </p:cNvPicPr>
          <p:nvPr/>
        </p:nvPicPr>
        <p:blipFill rotWithShape="1">
          <a:blip r:embed="rId2"/>
          <a:srcRect t="70850"/>
          <a:stretch/>
        </p:blipFill>
        <p:spPr>
          <a:xfrm>
            <a:off x="0" y="165211"/>
            <a:ext cx="12192000" cy="531945"/>
          </a:xfrm>
          <a:prstGeom prst="rect">
            <a:avLst/>
          </a:prstGeom>
        </p:spPr>
      </p:pic>
      <p:sp>
        <p:nvSpPr>
          <p:cNvPr id="5" name="Title Placeholder 1">
            <a:extLst>
              <a:ext uri="{FF2B5EF4-FFF2-40B4-BE49-F238E27FC236}">
                <a16:creationId xmlns:a16="http://schemas.microsoft.com/office/drawing/2014/main" id="{9EA246E5-A059-FD6A-1C61-32061F3A84CD}"/>
              </a:ext>
            </a:extLst>
          </p:cNvPr>
          <p:cNvSpPr txBox="1">
            <a:spLocks/>
          </p:cNvSpPr>
          <p:nvPr/>
        </p:nvSpPr>
        <p:spPr>
          <a:xfrm>
            <a:off x="247038" y="6973"/>
            <a:ext cx="11944962" cy="89303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a:tabLst>
                <a:tab pos="10750550" algn="l"/>
              </a:tabLst>
            </a:pPr>
            <a:r>
              <a:rPr lang="en-US" sz="2000" b="1" dirty="0">
                <a:solidFill>
                  <a:schemeClr val="bg1">
                    <a:lumMod val="95000"/>
                  </a:schemeClr>
                </a:solidFill>
              </a:rPr>
              <a:t>Business Continuity: Critical Functions, Acceptable Outage Time and Communication Strategy	Pg. | 13</a:t>
            </a:r>
          </a:p>
        </p:txBody>
      </p:sp>
      <p:sp>
        <p:nvSpPr>
          <p:cNvPr id="6" name="Content Placeholder 2">
            <a:extLst>
              <a:ext uri="{FF2B5EF4-FFF2-40B4-BE49-F238E27FC236}">
                <a16:creationId xmlns:a16="http://schemas.microsoft.com/office/drawing/2014/main" id="{19EAA0FC-99E7-13AA-D2E5-5ADF6058ECBB}"/>
              </a:ext>
            </a:extLst>
          </p:cNvPr>
          <p:cNvSpPr txBox="1">
            <a:spLocks/>
          </p:cNvSpPr>
          <p:nvPr/>
        </p:nvSpPr>
        <p:spPr>
          <a:xfrm>
            <a:off x="294152" y="968438"/>
            <a:ext cx="11622745" cy="552488"/>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85750" indent="-285750" algn="l">
              <a:lnSpc>
                <a:spcPct val="100000"/>
              </a:lnSpc>
              <a:spcBef>
                <a:spcPts val="0"/>
              </a:spcBef>
              <a:spcAft>
                <a:spcPts val="600"/>
              </a:spcAft>
              <a:buClr>
                <a:srgbClr val="4F1F59"/>
              </a:buClr>
              <a:buFont typeface="Arial" panose="020B0604020202020204" pitchFamily="34" charset="0"/>
              <a:buChar char="•"/>
            </a:pPr>
            <a:r>
              <a:rPr lang="en-US" sz="1600" dirty="0"/>
              <a:t>[Describe a brief narrative to describe the impact of a solution outage, then in the table below provide any critical business functions provided by the solution, include the maximum acceptable outage time, the impact and recovery strategy.]</a:t>
            </a:r>
          </a:p>
        </p:txBody>
      </p:sp>
      <p:graphicFrame>
        <p:nvGraphicFramePr>
          <p:cNvPr id="7" name="Table 6">
            <a:extLst>
              <a:ext uri="{FF2B5EF4-FFF2-40B4-BE49-F238E27FC236}">
                <a16:creationId xmlns:a16="http://schemas.microsoft.com/office/drawing/2014/main" id="{D0F3EE1F-3A90-2D83-B492-FE44F51AA880}"/>
              </a:ext>
            </a:extLst>
          </p:cNvPr>
          <p:cNvGraphicFramePr>
            <a:graphicFrameLocks noGrp="1"/>
          </p:cNvGraphicFramePr>
          <p:nvPr>
            <p:extLst>
              <p:ext uri="{D42A27DB-BD31-4B8C-83A1-F6EECF244321}">
                <p14:modId xmlns:p14="http://schemas.microsoft.com/office/powerpoint/2010/main" val="227843603"/>
              </p:ext>
            </p:extLst>
          </p:nvPr>
        </p:nvGraphicFramePr>
        <p:xfrm>
          <a:off x="454614" y="4716227"/>
          <a:ext cx="11391900" cy="1871236"/>
        </p:xfrm>
        <a:graphic>
          <a:graphicData uri="http://schemas.openxmlformats.org/drawingml/2006/table">
            <a:tbl>
              <a:tblPr firstRow="1" firstCol="1" bandRow="1"/>
              <a:tblGrid>
                <a:gridCol w="2240074">
                  <a:extLst>
                    <a:ext uri="{9D8B030D-6E8A-4147-A177-3AD203B41FA5}">
                      <a16:colId xmlns:a16="http://schemas.microsoft.com/office/drawing/2014/main" val="353304490"/>
                    </a:ext>
                  </a:extLst>
                </a:gridCol>
                <a:gridCol w="3055826">
                  <a:extLst>
                    <a:ext uri="{9D8B030D-6E8A-4147-A177-3AD203B41FA5}">
                      <a16:colId xmlns:a16="http://schemas.microsoft.com/office/drawing/2014/main" val="902524332"/>
                    </a:ext>
                  </a:extLst>
                </a:gridCol>
                <a:gridCol w="1504950">
                  <a:extLst>
                    <a:ext uri="{9D8B030D-6E8A-4147-A177-3AD203B41FA5}">
                      <a16:colId xmlns:a16="http://schemas.microsoft.com/office/drawing/2014/main" val="4020218909"/>
                    </a:ext>
                  </a:extLst>
                </a:gridCol>
                <a:gridCol w="2347406">
                  <a:extLst>
                    <a:ext uri="{9D8B030D-6E8A-4147-A177-3AD203B41FA5}">
                      <a16:colId xmlns:a16="http://schemas.microsoft.com/office/drawing/2014/main" val="395329112"/>
                    </a:ext>
                  </a:extLst>
                </a:gridCol>
                <a:gridCol w="2243644">
                  <a:extLst>
                    <a:ext uri="{9D8B030D-6E8A-4147-A177-3AD203B41FA5}">
                      <a16:colId xmlns:a16="http://schemas.microsoft.com/office/drawing/2014/main" val="2915399948"/>
                    </a:ext>
                  </a:extLst>
                </a:gridCol>
              </a:tblGrid>
              <a:tr h="191588">
                <a:tc>
                  <a:txBody>
                    <a:bodyPr/>
                    <a:lstStyle/>
                    <a:p>
                      <a:pPr marL="0" marR="0">
                        <a:spcBef>
                          <a:spcPts val="600"/>
                        </a:spcBef>
                        <a:spcAft>
                          <a:spcPts val="300"/>
                        </a:spcAft>
                      </a:pPr>
                      <a:r>
                        <a:rPr lang="en-US" sz="1400" b="1"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Name</a:t>
                      </a:r>
                      <a:endParaRPr lang="en-US" sz="14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1F59"/>
                    </a:solidFill>
                  </a:tcPr>
                </a:tc>
                <a:tc>
                  <a:txBody>
                    <a:bodyPr/>
                    <a:lstStyle/>
                    <a:p>
                      <a:pPr marL="0" marR="0" algn="ctr">
                        <a:spcBef>
                          <a:spcPts val="600"/>
                        </a:spcBef>
                        <a:spcAft>
                          <a:spcPts val="300"/>
                        </a:spcAft>
                      </a:pPr>
                      <a:r>
                        <a:rPr lang="en-US" sz="1400" b="1"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Job Title-Organization</a:t>
                      </a:r>
                      <a:endParaRPr lang="en-US" sz="14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1F59"/>
                    </a:solidFill>
                  </a:tcPr>
                </a:tc>
                <a:tc>
                  <a:txBody>
                    <a:bodyPr/>
                    <a:lstStyle/>
                    <a:p>
                      <a:pPr marL="0" marR="0" algn="ctr">
                        <a:spcBef>
                          <a:spcPts val="600"/>
                        </a:spcBef>
                        <a:spcAft>
                          <a:spcPts val="300"/>
                        </a:spcAft>
                      </a:pPr>
                      <a:r>
                        <a:rPr lang="en-US" sz="1400" b="1"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Phone</a:t>
                      </a:r>
                      <a:endParaRPr lang="en-US" sz="14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1F59"/>
                    </a:solidFill>
                  </a:tcPr>
                </a:tc>
                <a:tc>
                  <a:txBody>
                    <a:bodyPr/>
                    <a:lstStyle/>
                    <a:p>
                      <a:pPr marL="0" marR="0" algn="ctr">
                        <a:spcBef>
                          <a:spcPts val="600"/>
                        </a:spcBef>
                        <a:spcAft>
                          <a:spcPts val="300"/>
                        </a:spcAft>
                      </a:pPr>
                      <a:r>
                        <a:rPr lang="en-US" sz="1400" b="1"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Email</a:t>
                      </a:r>
                      <a:endParaRPr lang="en-US" sz="14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1F59"/>
                    </a:solidFill>
                  </a:tcPr>
                </a:tc>
                <a:tc>
                  <a:txBody>
                    <a:bodyPr/>
                    <a:lstStyle/>
                    <a:p>
                      <a:pPr marL="0" marR="0" algn="ctr">
                        <a:spcBef>
                          <a:spcPts val="600"/>
                        </a:spcBef>
                        <a:spcAft>
                          <a:spcPts val="300"/>
                        </a:spcAft>
                      </a:pPr>
                      <a:r>
                        <a:rPr lang="en-US" sz="1400" b="1"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Role in Recovery</a:t>
                      </a:r>
                      <a:endParaRPr lang="en-US" sz="14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1F59"/>
                    </a:solidFill>
                  </a:tcPr>
                </a:tc>
                <a:extLst>
                  <a:ext uri="{0D108BD9-81ED-4DB2-BD59-A6C34878D82A}">
                    <a16:rowId xmlns:a16="http://schemas.microsoft.com/office/drawing/2014/main" val="4160561490"/>
                  </a:ext>
                </a:extLst>
              </a:tr>
              <a:tr h="414469">
                <a:tc>
                  <a:txBody>
                    <a:bodyPr/>
                    <a:lstStyle/>
                    <a:p>
                      <a:pPr marL="0" marR="0">
                        <a:spcBef>
                          <a:spcPts val="600"/>
                        </a:spcBef>
                        <a:spcAft>
                          <a:spcPts val="300"/>
                        </a:spcAft>
                      </a:pPr>
                      <a:r>
                        <a:rPr lang="en-US" sz="1200" dirty="0">
                          <a:effectLst/>
                          <a:latin typeface="Calibri" panose="020F0502020204030204" pitchFamily="34" charset="0"/>
                          <a:ea typeface="Times New Roman" panose="02020603050405020304" pitchFamily="18" charset="0"/>
                          <a:cs typeface="Calibri" panose="020F0502020204030204" pitchFamily="34"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300"/>
                        </a:spcAft>
                      </a:pPr>
                      <a:r>
                        <a:rPr lang="en-US" sz="1200" dirty="0">
                          <a:effectLst/>
                          <a:latin typeface="Calibri" panose="020F0502020204030204" pitchFamily="34" charset="0"/>
                          <a:ea typeface="Times New Roman" panose="02020603050405020304" pitchFamily="18" charset="0"/>
                          <a:cs typeface="Calibri" panose="020F0502020204030204" pitchFamily="34"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300"/>
                        </a:spcAft>
                      </a:pPr>
                      <a:r>
                        <a:rPr lang="en-US" sz="1200" dirty="0">
                          <a:effectLst/>
                          <a:latin typeface="Calibri" panose="020F0502020204030204" pitchFamily="34" charset="0"/>
                          <a:ea typeface="Times New Roman" panose="02020603050405020304" pitchFamily="18" charset="0"/>
                          <a:cs typeface="Calibri" panose="020F0502020204030204" pitchFamily="34"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300"/>
                        </a:spcAft>
                      </a:pPr>
                      <a:r>
                        <a:rPr lang="en-US" sz="1200" dirty="0">
                          <a:effectLst/>
                          <a:latin typeface="Calibri" panose="020F0502020204030204" pitchFamily="34" charset="0"/>
                          <a:ea typeface="Times New Roman" panose="02020603050405020304" pitchFamily="18" charset="0"/>
                          <a:cs typeface="Calibri" panose="020F0502020204030204" pitchFamily="34"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300"/>
                        </a:spcAft>
                      </a:pPr>
                      <a:r>
                        <a:rPr lang="en-US" sz="1200" dirty="0">
                          <a:effectLst/>
                          <a:latin typeface="Calibri" panose="020F0502020204030204" pitchFamily="34" charset="0"/>
                          <a:ea typeface="Times New Roman" panose="02020603050405020304" pitchFamily="18" charset="0"/>
                          <a:cs typeface="Calibri" panose="020F0502020204030204" pitchFamily="34"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39670100"/>
                  </a:ext>
                </a:extLst>
              </a:tr>
              <a:tr h="414469">
                <a:tc>
                  <a:txBody>
                    <a:bodyPr/>
                    <a:lstStyle/>
                    <a:p>
                      <a:pPr marL="0" marR="0">
                        <a:spcBef>
                          <a:spcPts val="600"/>
                        </a:spcBef>
                        <a:spcAft>
                          <a:spcPts val="300"/>
                        </a:spcAft>
                      </a:pPr>
                      <a:r>
                        <a:rPr lang="en-US" sz="1200" dirty="0">
                          <a:effectLst/>
                          <a:latin typeface="Calibri" panose="020F0502020204030204" pitchFamily="34" charset="0"/>
                          <a:ea typeface="Times New Roman" panose="02020603050405020304" pitchFamily="18" charset="0"/>
                          <a:cs typeface="Calibri" panose="020F0502020204030204" pitchFamily="34"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300"/>
                        </a:spcAft>
                      </a:pPr>
                      <a:r>
                        <a:rPr lang="en-US" sz="1200" dirty="0">
                          <a:effectLst/>
                          <a:latin typeface="Calibri" panose="020F0502020204030204" pitchFamily="34" charset="0"/>
                          <a:ea typeface="Times New Roman" panose="02020603050405020304" pitchFamily="18" charset="0"/>
                          <a:cs typeface="Calibri" panose="020F0502020204030204" pitchFamily="34"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300"/>
                        </a:spcAft>
                      </a:pPr>
                      <a:r>
                        <a:rPr lang="en-US" sz="1200" dirty="0">
                          <a:effectLst/>
                          <a:latin typeface="Calibri" panose="020F0502020204030204" pitchFamily="34" charset="0"/>
                          <a:ea typeface="Times New Roman" panose="02020603050405020304" pitchFamily="18" charset="0"/>
                          <a:cs typeface="Calibri" panose="020F0502020204030204" pitchFamily="34"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300"/>
                        </a:spcAft>
                      </a:pPr>
                      <a:r>
                        <a:rPr lang="en-US" sz="1200" dirty="0">
                          <a:effectLst/>
                          <a:latin typeface="Calibri" panose="020F0502020204030204" pitchFamily="34" charset="0"/>
                          <a:ea typeface="Times New Roman" panose="02020603050405020304" pitchFamily="18" charset="0"/>
                          <a:cs typeface="Calibri" panose="020F0502020204030204" pitchFamily="34"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300"/>
                        </a:spcAft>
                      </a:pPr>
                      <a:r>
                        <a:rPr lang="en-US" sz="1200" dirty="0">
                          <a:effectLst/>
                          <a:latin typeface="Calibri" panose="020F0502020204030204" pitchFamily="34" charset="0"/>
                          <a:ea typeface="Times New Roman" panose="02020603050405020304" pitchFamily="18" charset="0"/>
                          <a:cs typeface="Calibri" panose="020F0502020204030204" pitchFamily="34"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7452286"/>
                  </a:ext>
                </a:extLst>
              </a:tr>
              <a:tr h="414469">
                <a:tc>
                  <a:txBody>
                    <a:bodyPr/>
                    <a:lstStyle/>
                    <a:p>
                      <a:pPr marL="0" marR="0">
                        <a:spcBef>
                          <a:spcPts val="600"/>
                        </a:spcBef>
                        <a:spcAft>
                          <a:spcPts val="300"/>
                        </a:spcAft>
                      </a:pPr>
                      <a:r>
                        <a:rPr lang="en-US" sz="1200" dirty="0">
                          <a:effectLst/>
                          <a:latin typeface="Calibri" panose="020F0502020204030204" pitchFamily="34" charset="0"/>
                          <a:ea typeface="Times New Roman" panose="02020603050405020304" pitchFamily="18" charset="0"/>
                          <a:cs typeface="Calibri" panose="020F0502020204030204" pitchFamily="34"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300"/>
                        </a:spcAft>
                      </a:pPr>
                      <a:r>
                        <a:rPr lang="en-US" sz="1200" dirty="0">
                          <a:effectLst/>
                          <a:latin typeface="Calibri" panose="020F0502020204030204" pitchFamily="34" charset="0"/>
                          <a:ea typeface="Times New Roman" panose="02020603050405020304" pitchFamily="18" charset="0"/>
                          <a:cs typeface="Calibri" panose="020F0502020204030204" pitchFamily="34"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300"/>
                        </a:spcAft>
                      </a:pPr>
                      <a:r>
                        <a:rPr lang="en-US" sz="1200" dirty="0">
                          <a:effectLst/>
                          <a:latin typeface="Calibri" panose="020F0502020204030204" pitchFamily="34" charset="0"/>
                          <a:ea typeface="Times New Roman" panose="02020603050405020304" pitchFamily="18" charset="0"/>
                          <a:cs typeface="Calibri" panose="020F0502020204030204" pitchFamily="34"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300"/>
                        </a:spcAft>
                      </a:pPr>
                      <a:r>
                        <a:rPr lang="en-US" sz="1200" dirty="0">
                          <a:effectLst/>
                          <a:latin typeface="Calibri" panose="020F0502020204030204" pitchFamily="34" charset="0"/>
                          <a:ea typeface="Times New Roman" panose="02020603050405020304" pitchFamily="18" charset="0"/>
                          <a:cs typeface="Calibri" panose="020F0502020204030204" pitchFamily="34"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300"/>
                        </a:spcAft>
                      </a:pPr>
                      <a:r>
                        <a:rPr lang="en-US" sz="1200" dirty="0">
                          <a:effectLst/>
                          <a:latin typeface="Calibri" panose="020F0502020204030204" pitchFamily="34" charset="0"/>
                          <a:ea typeface="Times New Roman" panose="02020603050405020304" pitchFamily="18" charset="0"/>
                          <a:cs typeface="Calibri" panose="020F0502020204030204" pitchFamily="34"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76069368"/>
                  </a:ext>
                </a:extLst>
              </a:tr>
              <a:tr h="414469">
                <a:tc>
                  <a:txBody>
                    <a:bodyPr/>
                    <a:lstStyle/>
                    <a:p>
                      <a:pPr marL="0" marR="0">
                        <a:spcBef>
                          <a:spcPts val="600"/>
                        </a:spcBef>
                        <a:spcAft>
                          <a:spcPts val="300"/>
                        </a:spcAft>
                      </a:pPr>
                      <a:endParaRPr lang="en-US" sz="12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300"/>
                        </a:spcAft>
                      </a:pPr>
                      <a:endParaRPr lang="en-US" sz="12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300"/>
                        </a:spcAft>
                      </a:pPr>
                      <a:endParaRPr lang="en-US" sz="12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300"/>
                        </a:spcAft>
                      </a:pPr>
                      <a:endParaRPr lang="en-US" sz="12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300"/>
                        </a:spcAft>
                      </a:pPr>
                      <a:endParaRPr lang="en-US" sz="12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44719708"/>
                  </a:ext>
                </a:extLst>
              </a:tr>
            </a:tbl>
          </a:graphicData>
        </a:graphic>
      </p:graphicFrame>
      <p:sp>
        <p:nvSpPr>
          <p:cNvPr id="3" name="Content Placeholder 2">
            <a:extLst>
              <a:ext uri="{FF2B5EF4-FFF2-40B4-BE49-F238E27FC236}">
                <a16:creationId xmlns:a16="http://schemas.microsoft.com/office/drawing/2014/main" id="{50686D8F-E471-F679-9B55-9AF3432DD539}"/>
              </a:ext>
            </a:extLst>
          </p:cNvPr>
          <p:cNvSpPr txBox="1">
            <a:spLocks/>
          </p:cNvSpPr>
          <p:nvPr/>
        </p:nvSpPr>
        <p:spPr>
          <a:xfrm>
            <a:off x="323238" y="3796169"/>
            <a:ext cx="11622745" cy="84148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85750" indent="-285750" algn="l">
              <a:lnSpc>
                <a:spcPct val="100000"/>
              </a:lnSpc>
              <a:spcBef>
                <a:spcPts val="0"/>
              </a:spcBef>
              <a:spcAft>
                <a:spcPts val="600"/>
              </a:spcAft>
              <a:buClr>
                <a:srgbClr val="4F1F59"/>
              </a:buClr>
              <a:buFont typeface="Arial" panose="020B0604020202020204" pitchFamily="34" charset="0"/>
              <a:buChar char="•"/>
            </a:pPr>
            <a:r>
              <a:rPr lang="en-US" sz="1600" dirty="0"/>
              <a:t>[Describe the communication strategy related to decision making, then list the agency’s and contractor’s core resources for outage notification, response and recovery.]</a:t>
            </a:r>
          </a:p>
        </p:txBody>
      </p:sp>
      <p:graphicFrame>
        <p:nvGraphicFramePr>
          <p:cNvPr id="9" name="Table 8">
            <a:extLst>
              <a:ext uri="{FF2B5EF4-FFF2-40B4-BE49-F238E27FC236}">
                <a16:creationId xmlns:a16="http://schemas.microsoft.com/office/drawing/2014/main" id="{344CC387-2DF0-5339-33FB-39EB108DFF21}"/>
              </a:ext>
            </a:extLst>
          </p:cNvPr>
          <p:cNvGraphicFramePr>
            <a:graphicFrameLocks noGrp="1"/>
          </p:cNvGraphicFramePr>
          <p:nvPr>
            <p:extLst>
              <p:ext uri="{D42A27DB-BD31-4B8C-83A1-F6EECF244321}">
                <p14:modId xmlns:p14="http://schemas.microsoft.com/office/powerpoint/2010/main" val="585258224"/>
              </p:ext>
            </p:extLst>
          </p:nvPr>
        </p:nvGraphicFramePr>
        <p:xfrm>
          <a:off x="454614" y="1666172"/>
          <a:ext cx="11301820" cy="1800928"/>
        </p:xfrm>
        <a:graphic>
          <a:graphicData uri="http://schemas.openxmlformats.org/drawingml/2006/table">
            <a:tbl>
              <a:tblPr firstRow="1" firstCol="1" bandRow="1"/>
              <a:tblGrid>
                <a:gridCol w="2793411">
                  <a:extLst>
                    <a:ext uri="{9D8B030D-6E8A-4147-A177-3AD203B41FA5}">
                      <a16:colId xmlns:a16="http://schemas.microsoft.com/office/drawing/2014/main" val="597967228"/>
                    </a:ext>
                  </a:extLst>
                </a:gridCol>
                <a:gridCol w="2133600">
                  <a:extLst>
                    <a:ext uri="{9D8B030D-6E8A-4147-A177-3AD203B41FA5}">
                      <a16:colId xmlns:a16="http://schemas.microsoft.com/office/drawing/2014/main" val="1114214240"/>
                    </a:ext>
                  </a:extLst>
                </a:gridCol>
                <a:gridCol w="1781175">
                  <a:extLst>
                    <a:ext uri="{9D8B030D-6E8A-4147-A177-3AD203B41FA5}">
                      <a16:colId xmlns:a16="http://schemas.microsoft.com/office/drawing/2014/main" val="571086420"/>
                    </a:ext>
                  </a:extLst>
                </a:gridCol>
                <a:gridCol w="4593634">
                  <a:extLst>
                    <a:ext uri="{9D8B030D-6E8A-4147-A177-3AD203B41FA5}">
                      <a16:colId xmlns:a16="http://schemas.microsoft.com/office/drawing/2014/main" val="1790968791"/>
                    </a:ext>
                  </a:extLst>
                </a:gridCol>
              </a:tblGrid>
              <a:tr h="553153">
                <a:tc>
                  <a:txBody>
                    <a:bodyPr/>
                    <a:lstStyle/>
                    <a:p>
                      <a:pPr marL="0" marR="0" algn="ctr">
                        <a:spcBef>
                          <a:spcPts val="0"/>
                        </a:spcBef>
                        <a:spcAft>
                          <a:spcPts val="0"/>
                        </a:spcAft>
                      </a:pPr>
                      <a:r>
                        <a:rPr lang="en-US" sz="1400" b="1"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Critical Business Functions</a:t>
                      </a:r>
                      <a:endParaRPr lang="en-US" sz="14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1F59"/>
                    </a:solidFill>
                  </a:tcPr>
                </a:tc>
                <a:tc>
                  <a:txBody>
                    <a:bodyPr/>
                    <a:lstStyle/>
                    <a:p>
                      <a:pPr marL="0" marR="0" algn="ctr">
                        <a:spcBef>
                          <a:spcPts val="0"/>
                        </a:spcBef>
                        <a:spcAft>
                          <a:spcPts val="0"/>
                        </a:spcAft>
                      </a:pPr>
                      <a:r>
                        <a:rPr lang="en-US" sz="1400" b="1"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Project Aspects Supporting These Functions</a:t>
                      </a:r>
                      <a:endParaRPr lang="en-US" sz="14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1F59"/>
                    </a:solidFill>
                  </a:tcPr>
                </a:tc>
                <a:tc>
                  <a:txBody>
                    <a:bodyPr/>
                    <a:lstStyle/>
                    <a:p>
                      <a:pPr marL="0" marR="0" algn="ctr">
                        <a:spcBef>
                          <a:spcPts val="0"/>
                        </a:spcBef>
                        <a:spcAft>
                          <a:spcPts val="0"/>
                        </a:spcAft>
                      </a:pPr>
                      <a:r>
                        <a:rPr lang="en-US" sz="1400" b="1"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Maximum Acceptable Outage Time</a:t>
                      </a:r>
                      <a:endParaRPr lang="en-US" sz="14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1F59"/>
                    </a:solidFill>
                  </a:tcPr>
                </a:tc>
                <a:tc>
                  <a:txBody>
                    <a:bodyPr/>
                    <a:lstStyle/>
                    <a:p>
                      <a:pPr marL="0" marR="0" algn="ctr">
                        <a:spcBef>
                          <a:spcPts val="0"/>
                        </a:spcBef>
                        <a:spcAft>
                          <a:spcPts val="0"/>
                        </a:spcAft>
                      </a:pPr>
                      <a:r>
                        <a:rPr lang="en-US" sz="1400" b="1"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Recovery Strategy</a:t>
                      </a:r>
                      <a:endParaRPr lang="en-US" sz="14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1F59"/>
                    </a:solidFill>
                  </a:tcPr>
                </a:tc>
                <a:extLst>
                  <a:ext uri="{0D108BD9-81ED-4DB2-BD59-A6C34878D82A}">
                    <a16:rowId xmlns:a16="http://schemas.microsoft.com/office/drawing/2014/main" val="3454901169"/>
                  </a:ext>
                </a:extLst>
              </a:tr>
              <a:tr h="390525">
                <a:tc>
                  <a:txBody>
                    <a:bodyPr/>
                    <a:lstStyle/>
                    <a:p>
                      <a:pPr marL="0" marR="0">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cs typeface="KCBOLF+Arial"/>
                        </a:rPr>
                        <a:t> </a:t>
                      </a:r>
                      <a:endParaRPr lang="en-US" sz="1200" dirty="0">
                        <a:solidFill>
                          <a:srgbClr val="000000"/>
                        </a:solidFill>
                        <a:effectLst/>
                        <a:latin typeface="KCBOLF+Arial"/>
                        <a:ea typeface="Times New Roman" panose="02020603050405020304" pitchFamily="18" charset="0"/>
                        <a:cs typeface="KCBOLF+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cs typeface="KCBOLF+Arial"/>
                        </a:rPr>
                        <a:t> </a:t>
                      </a:r>
                      <a:endParaRPr lang="en-US" sz="1200" dirty="0">
                        <a:solidFill>
                          <a:srgbClr val="000000"/>
                        </a:solidFill>
                        <a:effectLst/>
                        <a:latin typeface="KCBOLF+Arial"/>
                        <a:ea typeface="Times New Roman" panose="02020603050405020304" pitchFamily="18" charset="0"/>
                        <a:cs typeface="KCBOLF+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200">
                          <a:solidFill>
                            <a:srgbClr val="000000"/>
                          </a:solidFill>
                          <a:effectLst/>
                          <a:latin typeface="Times New Roman" panose="02020603050405020304" pitchFamily="18" charset="0"/>
                          <a:ea typeface="Times New Roman" panose="02020603050405020304" pitchFamily="18" charset="0"/>
                          <a:cs typeface="KCBOLF+Arial"/>
                        </a:rPr>
                        <a:t> </a:t>
                      </a:r>
                      <a:endParaRPr lang="en-US" sz="1200">
                        <a:solidFill>
                          <a:srgbClr val="000000"/>
                        </a:solidFill>
                        <a:effectLst/>
                        <a:latin typeface="KCBOLF+Arial"/>
                        <a:ea typeface="Times New Roman" panose="02020603050405020304" pitchFamily="18" charset="0"/>
                        <a:cs typeface="KCBOLF+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200">
                          <a:solidFill>
                            <a:srgbClr val="000000"/>
                          </a:solidFill>
                          <a:effectLst/>
                          <a:latin typeface="Times New Roman" panose="02020603050405020304" pitchFamily="18" charset="0"/>
                          <a:ea typeface="Times New Roman" panose="02020603050405020304" pitchFamily="18" charset="0"/>
                          <a:cs typeface="KCBOLF+Arial"/>
                        </a:rPr>
                        <a:t> </a:t>
                      </a:r>
                      <a:endParaRPr lang="en-US" sz="1200">
                        <a:solidFill>
                          <a:srgbClr val="000000"/>
                        </a:solidFill>
                        <a:effectLst/>
                        <a:latin typeface="KCBOLF+Arial"/>
                        <a:ea typeface="Times New Roman" panose="02020603050405020304" pitchFamily="18" charset="0"/>
                        <a:cs typeface="KCBOLF+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08537012"/>
                  </a:ext>
                </a:extLst>
              </a:tr>
              <a:tr h="428625">
                <a:tc>
                  <a:txBody>
                    <a:bodyPr/>
                    <a:lstStyle/>
                    <a:p>
                      <a:pPr marL="0" marR="0">
                        <a:spcBef>
                          <a:spcPts val="0"/>
                        </a:spcBef>
                        <a:spcAft>
                          <a:spcPts val="0"/>
                        </a:spcAft>
                      </a:pPr>
                      <a:r>
                        <a:rPr lang="en-US" sz="1200">
                          <a:solidFill>
                            <a:srgbClr val="000000"/>
                          </a:solidFill>
                          <a:effectLst/>
                          <a:latin typeface="Times New Roman" panose="02020603050405020304" pitchFamily="18" charset="0"/>
                          <a:ea typeface="Times New Roman" panose="02020603050405020304" pitchFamily="18" charset="0"/>
                          <a:cs typeface="KCBOLF+Arial"/>
                        </a:rPr>
                        <a:t> </a:t>
                      </a:r>
                      <a:endParaRPr lang="en-US" sz="1200">
                        <a:solidFill>
                          <a:srgbClr val="000000"/>
                        </a:solidFill>
                        <a:effectLst/>
                        <a:latin typeface="KCBOLF+Arial"/>
                        <a:ea typeface="Times New Roman" panose="02020603050405020304" pitchFamily="18" charset="0"/>
                        <a:cs typeface="KCBOLF+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cs typeface="KCBOLF+Arial"/>
                        </a:rPr>
                        <a:t> </a:t>
                      </a:r>
                      <a:endParaRPr lang="en-US" sz="1200" dirty="0">
                        <a:solidFill>
                          <a:srgbClr val="000000"/>
                        </a:solidFill>
                        <a:effectLst/>
                        <a:latin typeface="KCBOLF+Arial"/>
                        <a:ea typeface="Times New Roman" panose="02020603050405020304" pitchFamily="18" charset="0"/>
                        <a:cs typeface="KCBOLF+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200">
                          <a:solidFill>
                            <a:srgbClr val="000000"/>
                          </a:solidFill>
                          <a:effectLst/>
                          <a:latin typeface="Times New Roman" panose="02020603050405020304" pitchFamily="18" charset="0"/>
                          <a:ea typeface="Times New Roman" panose="02020603050405020304" pitchFamily="18" charset="0"/>
                          <a:cs typeface="KCBOLF+Arial"/>
                        </a:rPr>
                        <a:t> </a:t>
                      </a:r>
                      <a:endParaRPr lang="en-US" sz="1200">
                        <a:solidFill>
                          <a:srgbClr val="000000"/>
                        </a:solidFill>
                        <a:effectLst/>
                        <a:latin typeface="KCBOLF+Arial"/>
                        <a:ea typeface="Times New Roman" panose="02020603050405020304" pitchFamily="18" charset="0"/>
                        <a:cs typeface="KCBOLF+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200">
                          <a:solidFill>
                            <a:srgbClr val="000000"/>
                          </a:solidFill>
                          <a:effectLst/>
                          <a:latin typeface="Times New Roman" panose="02020603050405020304" pitchFamily="18" charset="0"/>
                          <a:ea typeface="Times New Roman" panose="02020603050405020304" pitchFamily="18" charset="0"/>
                          <a:cs typeface="KCBOLF+Arial"/>
                        </a:rPr>
                        <a:t> </a:t>
                      </a:r>
                      <a:endParaRPr lang="en-US" sz="1200">
                        <a:solidFill>
                          <a:srgbClr val="000000"/>
                        </a:solidFill>
                        <a:effectLst/>
                        <a:latin typeface="KCBOLF+Arial"/>
                        <a:ea typeface="Times New Roman" panose="02020603050405020304" pitchFamily="18" charset="0"/>
                        <a:cs typeface="KCBOLF+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388869"/>
                  </a:ext>
                </a:extLst>
              </a:tr>
              <a:tr h="428625">
                <a:tc>
                  <a:txBody>
                    <a:bodyPr/>
                    <a:lstStyle/>
                    <a:p>
                      <a:pPr marL="0" marR="0">
                        <a:spcBef>
                          <a:spcPts val="0"/>
                        </a:spcBef>
                        <a:spcAft>
                          <a:spcPts val="0"/>
                        </a:spcAft>
                      </a:pPr>
                      <a:r>
                        <a:rPr lang="en-US" sz="1200">
                          <a:solidFill>
                            <a:srgbClr val="000000"/>
                          </a:solidFill>
                          <a:effectLst/>
                          <a:latin typeface="Times New Roman" panose="02020603050405020304" pitchFamily="18" charset="0"/>
                          <a:ea typeface="Times New Roman" panose="02020603050405020304" pitchFamily="18" charset="0"/>
                          <a:cs typeface="KCBOLF+Arial"/>
                        </a:rPr>
                        <a:t> </a:t>
                      </a:r>
                      <a:endParaRPr lang="en-US" sz="1200">
                        <a:solidFill>
                          <a:srgbClr val="000000"/>
                        </a:solidFill>
                        <a:effectLst/>
                        <a:latin typeface="KCBOLF+Arial"/>
                        <a:ea typeface="Times New Roman" panose="02020603050405020304" pitchFamily="18" charset="0"/>
                        <a:cs typeface="KCBOLF+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cs typeface="KCBOLF+Arial"/>
                        </a:rPr>
                        <a:t> </a:t>
                      </a:r>
                      <a:endParaRPr lang="en-US" sz="1200" dirty="0">
                        <a:solidFill>
                          <a:srgbClr val="000000"/>
                        </a:solidFill>
                        <a:effectLst/>
                        <a:latin typeface="KCBOLF+Arial"/>
                        <a:ea typeface="Times New Roman" panose="02020603050405020304" pitchFamily="18" charset="0"/>
                        <a:cs typeface="KCBOLF+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200">
                          <a:solidFill>
                            <a:srgbClr val="000000"/>
                          </a:solidFill>
                          <a:effectLst/>
                          <a:latin typeface="Times New Roman" panose="02020603050405020304" pitchFamily="18" charset="0"/>
                          <a:ea typeface="Times New Roman" panose="02020603050405020304" pitchFamily="18" charset="0"/>
                          <a:cs typeface="KCBOLF+Arial"/>
                        </a:rPr>
                        <a:t> </a:t>
                      </a:r>
                      <a:endParaRPr lang="en-US" sz="1200">
                        <a:solidFill>
                          <a:srgbClr val="000000"/>
                        </a:solidFill>
                        <a:effectLst/>
                        <a:latin typeface="KCBOLF+Arial"/>
                        <a:ea typeface="Times New Roman" panose="02020603050405020304" pitchFamily="18" charset="0"/>
                        <a:cs typeface="KCBOLF+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cs typeface="KCBOLF+Arial"/>
                        </a:rPr>
                        <a:t> </a:t>
                      </a:r>
                      <a:endParaRPr lang="en-US" sz="1200" dirty="0">
                        <a:solidFill>
                          <a:srgbClr val="000000"/>
                        </a:solidFill>
                        <a:effectLst/>
                        <a:latin typeface="KCBOLF+Arial"/>
                        <a:ea typeface="Times New Roman" panose="02020603050405020304" pitchFamily="18" charset="0"/>
                        <a:cs typeface="KCBOLF+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43405784"/>
                  </a:ext>
                </a:extLst>
              </a:tr>
            </a:tbl>
          </a:graphicData>
        </a:graphic>
      </p:graphicFrame>
    </p:spTree>
    <p:extLst>
      <p:ext uri="{BB962C8B-B14F-4D97-AF65-F5344CB8AC3E}">
        <p14:creationId xmlns:p14="http://schemas.microsoft.com/office/powerpoint/2010/main" val="35054444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63A11-4A40-94F5-E74F-5ECEB3A03333}"/>
              </a:ext>
            </a:extLst>
          </p:cNvPr>
          <p:cNvSpPr>
            <a:spLocks noGrp="1"/>
          </p:cNvSpPr>
          <p:nvPr>
            <p:ph type="ctrTitle"/>
          </p:nvPr>
        </p:nvSpPr>
        <p:spPr>
          <a:xfrm>
            <a:off x="166279" y="75406"/>
            <a:ext cx="11859441" cy="477837"/>
          </a:xfrm>
        </p:spPr>
        <p:txBody>
          <a:bodyPr>
            <a:normAutofit/>
          </a:bodyPr>
          <a:lstStyle/>
          <a:p>
            <a:r>
              <a:rPr lang="en-US" sz="2400" b="1" dirty="0">
                <a:solidFill>
                  <a:schemeClr val="bg1"/>
                </a:solidFill>
              </a:rPr>
              <a:t>Technical Architecture Review Committee</a:t>
            </a:r>
          </a:p>
        </p:txBody>
      </p:sp>
      <p:pic>
        <p:nvPicPr>
          <p:cNvPr id="4" name="Picture 3">
            <a:extLst>
              <a:ext uri="{FF2B5EF4-FFF2-40B4-BE49-F238E27FC236}">
                <a16:creationId xmlns:a16="http://schemas.microsoft.com/office/drawing/2014/main" id="{E4E101F7-AE94-606D-7973-3A2B2749E368}"/>
              </a:ext>
            </a:extLst>
          </p:cNvPr>
          <p:cNvPicPr>
            <a:picLocks noChangeAspect="1"/>
          </p:cNvPicPr>
          <p:nvPr/>
        </p:nvPicPr>
        <p:blipFill rotWithShape="1">
          <a:blip r:embed="rId2"/>
          <a:srcRect t="70850"/>
          <a:stretch/>
        </p:blipFill>
        <p:spPr>
          <a:xfrm>
            <a:off x="0" y="165211"/>
            <a:ext cx="12192000" cy="531945"/>
          </a:xfrm>
          <a:prstGeom prst="rect">
            <a:avLst/>
          </a:prstGeom>
        </p:spPr>
      </p:pic>
      <p:sp>
        <p:nvSpPr>
          <p:cNvPr id="5" name="Title Placeholder 1">
            <a:extLst>
              <a:ext uri="{FF2B5EF4-FFF2-40B4-BE49-F238E27FC236}">
                <a16:creationId xmlns:a16="http://schemas.microsoft.com/office/drawing/2014/main" id="{9EA246E5-A059-FD6A-1C61-32061F3A84CD}"/>
              </a:ext>
            </a:extLst>
          </p:cNvPr>
          <p:cNvSpPr txBox="1">
            <a:spLocks/>
          </p:cNvSpPr>
          <p:nvPr/>
        </p:nvSpPr>
        <p:spPr>
          <a:xfrm>
            <a:off x="247038" y="6973"/>
            <a:ext cx="11944962" cy="89303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a:tabLst>
                <a:tab pos="10750550" algn="l"/>
              </a:tabLst>
            </a:pPr>
            <a:r>
              <a:rPr lang="en-US" sz="2000" b="1" dirty="0">
                <a:solidFill>
                  <a:schemeClr val="bg1">
                    <a:lumMod val="95000"/>
                  </a:schemeClr>
                </a:solidFill>
              </a:rPr>
              <a:t>Business Continuity : Backup Storage Policy and Procedures	Pg. | 14</a:t>
            </a:r>
          </a:p>
        </p:txBody>
      </p:sp>
      <p:sp>
        <p:nvSpPr>
          <p:cNvPr id="6" name="Content Placeholder 2">
            <a:extLst>
              <a:ext uri="{FF2B5EF4-FFF2-40B4-BE49-F238E27FC236}">
                <a16:creationId xmlns:a16="http://schemas.microsoft.com/office/drawing/2014/main" id="{19EAA0FC-99E7-13AA-D2E5-5ADF6058ECBB}"/>
              </a:ext>
            </a:extLst>
          </p:cNvPr>
          <p:cNvSpPr txBox="1">
            <a:spLocks/>
          </p:cNvSpPr>
          <p:nvPr/>
        </p:nvSpPr>
        <p:spPr>
          <a:xfrm>
            <a:off x="189888" y="3524250"/>
            <a:ext cx="11544912" cy="4572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85750" indent="-285750" algn="l">
              <a:lnSpc>
                <a:spcPct val="100000"/>
              </a:lnSpc>
              <a:spcBef>
                <a:spcPts val="0"/>
              </a:spcBef>
              <a:spcAft>
                <a:spcPts val="600"/>
              </a:spcAft>
              <a:buFont typeface="Arial" panose="020B0604020202020204" pitchFamily="34" charset="0"/>
              <a:buChar char="•"/>
            </a:pPr>
            <a:r>
              <a:rPr lang="en-US" sz="1600" dirty="0"/>
              <a:t>[Describe the backup and retention schedules and procedures, then in the table list specific items.]</a:t>
            </a:r>
          </a:p>
        </p:txBody>
      </p:sp>
      <p:graphicFrame>
        <p:nvGraphicFramePr>
          <p:cNvPr id="9" name="Table 8">
            <a:extLst>
              <a:ext uri="{FF2B5EF4-FFF2-40B4-BE49-F238E27FC236}">
                <a16:creationId xmlns:a16="http://schemas.microsoft.com/office/drawing/2014/main" id="{E7FC19EE-122A-C4B9-3F22-48C11B031E65}"/>
              </a:ext>
            </a:extLst>
          </p:cNvPr>
          <p:cNvGraphicFramePr>
            <a:graphicFrameLocks noGrp="1"/>
          </p:cNvGraphicFramePr>
          <p:nvPr>
            <p:extLst>
              <p:ext uri="{D42A27DB-BD31-4B8C-83A1-F6EECF244321}">
                <p14:modId xmlns:p14="http://schemas.microsoft.com/office/powerpoint/2010/main" val="450419463"/>
              </p:ext>
            </p:extLst>
          </p:nvPr>
        </p:nvGraphicFramePr>
        <p:xfrm>
          <a:off x="247038" y="4044089"/>
          <a:ext cx="11544913" cy="2340817"/>
        </p:xfrm>
        <a:graphic>
          <a:graphicData uri="http://schemas.openxmlformats.org/drawingml/2006/table">
            <a:tbl>
              <a:tblPr firstRow="1" firstCol="1" bandRow="1"/>
              <a:tblGrid>
                <a:gridCol w="5077439">
                  <a:extLst>
                    <a:ext uri="{9D8B030D-6E8A-4147-A177-3AD203B41FA5}">
                      <a16:colId xmlns:a16="http://schemas.microsoft.com/office/drawing/2014/main" val="597967228"/>
                    </a:ext>
                  </a:extLst>
                </a:gridCol>
                <a:gridCol w="6467474">
                  <a:extLst>
                    <a:ext uri="{9D8B030D-6E8A-4147-A177-3AD203B41FA5}">
                      <a16:colId xmlns:a16="http://schemas.microsoft.com/office/drawing/2014/main" val="1114214240"/>
                    </a:ext>
                  </a:extLst>
                </a:gridCol>
              </a:tblGrid>
              <a:tr h="503562">
                <a:tc>
                  <a:txBody>
                    <a:bodyPr/>
                    <a:lstStyle/>
                    <a:p>
                      <a:pPr marL="0" marR="0" algn="l">
                        <a:spcBef>
                          <a:spcPts val="0"/>
                        </a:spcBef>
                        <a:spcAft>
                          <a:spcPts val="0"/>
                        </a:spcAft>
                      </a:pPr>
                      <a:r>
                        <a:rPr lang="en-US" sz="14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Hardware</a:t>
                      </a:r>
                    </a:p>
                    <a:p>
                      <a:pPr marL="0" marR="0" algn="l">
                        <a:spcBef>
                          <a:spcPts val="0"/>
                        </a:spcBef>
                        <a:spcAft>
                          <a:spcPts val="0"/>
                        </a:spcAft>
                      </a:pPr>
                      <a:endParaRPr lang="en-US" sz="14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1F59"/>
                    </a:solidFill>
                  </a:tcPr>
                </a:tc>
                <a:tc>
                  <a:txBody>
                    <a:bodyPr/>
                    <a:lstStyle/>
                    <a:p>
                      <a:pPr marL="0" marR="0" algn="l">
                        <a:spcBef>
                          <a:spcPts val="0"/>
                        </a:spcBef>
                        <a:spcAft>
                          <a:spcPts val="0"/>
                        </a:spcAft>
                      </a:pPr>
                      <a:endParaRPr lang="en-US" sz="140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454901169"/>
                  </a:ext>
                </a:extLst>
              </a:tr>
              <a:tr h="491056">
                <a:tc>
                  <a:txBody>
                    <a:bodyPr/>
                    <a:lstStyle/>
                    <a:p>
                      <a:pPr marL="0" marR="0" algn="l" defTabSz="914400" rtl="0" eaLnBrk="1" latinLnBrk="0" hangingPunct="1">
                        <a:spcBef>
                          <a:spcPts val="0"/>
                        </a:spcBef>
                        <a:spcAft>
                          <a:spcPts val="0"/>
                        </a:spcAft>
                      </a:pPr>
                      <a:r>
                        <a:rPr lang="en-US" sz="1400" kern="12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 Software</a:t>
                      </a:r>
                    </a:p>
                    <a:p>
                      <a:pPr marL="0" marR="0" algn="l" defTabSz="914400" rtl="0" eaLnBrk="1" latinLnBrk="0" hangingPunct="1">
                        <a:spcBef>
                          <a:spcPts val="0"/>
                        </a:spcBef>
                        <a:spcAft>
                          <a:spcPts val="0"/>
                        </a:spcAft>
                      </a:pPr>
                      <a:r>
                        <a:rPr lang="en-US" sz="1400" kern="12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1F5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Times New Roman" panose="02020603050405020304" pitchFamily="18" charset="0"/>
                          <a:ea typeface="Times New Roman" panose="02020603050405020304" pitchFamily="18" charset="0"/>
                          <a:cs typeface="KCBOLF+Arial"/>
                        </a:rPr>
                        <a:t> </a:t>
                      </a:r>
                      <a:endParaRPr lang="en-US" sz="1400" dirty="0">
                        <a:solidFill>
                          <a:schemeClr val="tx1"/>
                        </a:solidFill>
                        <a:effectLst/>
                        <a:latin typeface="KCBOLF+Arial"/>
                        <a:ea typeface="Times New Roman" panose="02020603050405020304" pitchFamily="18" charset="0"/>
                        <a:cs typeface="KCBOLF+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708537012"/>
                  </a:ext>
                </a:extLst>
              </a:tr>
              <a:tr h="521747">
                <a:tc>
                  <a:txBody>
                    <a:bodyPr/>
                    <a:lstStyle/>
                    <a:p>
                      <a:pPr marL="0" marR="0" algn="l" defTabSz="914400" rtl="0" eaLnBrk="1" latinLnBrk="0" hangingPunct="1">
                        <a:spcBef>
                          <a:spcPts val="0"/>
                        </a:spcBef>
                        <a:spcAft>
                          <a:spcPts val="0"/>
                        </a:spcAft>
                      </a:pPr>
                      <a:r>
                        <a:rPr lang="en-US" sz="1400" kern="12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 Data File Backup and Retention Schedules</a:t>
                      </a:r>
                    </a:p>
                    <a:p>
                      <a:pPr marL="0" marR="0" algn="l" defTabSz="914400" rtl="0" eaLnBrk="1" latinLnBrk="0" hangingPunct="1">
                        <a:spcBef>
                          <a:spcPts val="0"/>
                        </a:spcBef>
                        <a:spcAft>
                          <a:spcPts val="0"/>
                        </a:spcAft>
                      </a:pPr>
                      <a:endParaRPr lang="en-US" sz="1400" kern="12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1F5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Times New Roman" panose="02020603050405020304" pitchFamily="18" charset="0"/>
                          <a:ea typeface="Times New Roman" panose="02020603050405020304" pitchFamily="18" charset="0"/>
                          <a:cs typeface="KCBOLF+Arial"/>
                        </a:rPr>
                        <a:t> </a:t>
                      </a:r>
                      <a:endParaRPr lang="en-US" sz="1400" dirty="0">
                        <a:solidFill>
                          <a:schemeClr val="tx1"/>
                        </a:solidFill>
                        <a:effectLst/>
                        <a:latin typeface="KCBOLF+Arial"/>
                        <a:ea typeface="Times New Roman" panose="02020603050405020304" pitchFamily="18" charset="0"/>
                        <a:cs typeface="KCBOLF+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20388869"/>
                  </a:ext>
                </a:extLst>
              </a:tr>
              <a:tr h="521747">
                <a:tc>
                  <a:txBody>
                    <a:bodyPr/>
                    <a:lstStyle/>
                    <a:p>
                      <a:pPr marL="0" marR="0" algn="l" defTabSz="914400" rtl="0" eaLnBrk="1" latinLnBrk="0" hangingPunct="1">
                        <a:spcBef>
                          <a:spcPts val="0"/>
                        </a:spcBef>
                        <a:spcAft>
                          <a:spcPts val="0"/>
                        </a:spcAft>
                      </a:pPr>
                      <a:r>
                        <a:rPr lang="en-US" sz="1400" kern="12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 Off-Site Storage Details</a:t>
                      </a:r>
                    </a:p>
                    <a:p>
                      <a:pPr marL="0" marR="0" algn="l" defTabSz="914400" rtl="0" eaLnBrk="1" latinLnBrk="0" hangingPunct="1">
                        <a:spcBef>
                          <a:spcPts val="0"/>
                        </a:spcBef>
                        <a:spcAft>
                          <a:spcPts val="0"/>
                        </a:spcAft>
                      </a:pPr>
                      <a:endParaRPr lang="en-US" sz="1400" kern="12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1F5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Times New Roman" panose="02020603050405020304" pitchFamily="18" charset="0"/>
                          <a:ea typeface="Times New Roman" panose="02020603050405020304" pitchFamily="18" charset="0"/>
                          <a:cs typeface="KCBOLF+Arial"/>
                        </a:rPr>
                        <a:t> </a:t>
                      </a:r>
                      <a:endParaRPr lang="en-US" sz="1400" dirty="0">
                        <a:solidFill>
                          <a:schemeClr val="tx1"/>
                        </a:solidFill>
                        <a:effectLst/>
                        <a:latin typeface="KCBOLF+Arial"/>
                        <a:ea typeface="Times New Roman" panose="02020603050405020304" pitchFamily="18" charset="0"/>
                        <a:cs typeface="KCBOLF+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143405784"/>
                  </a:ext>
                </a:extLst>
              </a:tr>
              <a:tr h="302705">
                <a:tc>
                  <a:txBody>
                    <a:bodyPr/>
                    <a:lstStyle/>
                    <a:p>
                      <a:pPr marL="0" marR="0" algn="l" defTabSz="914400" rtl="0" eaLnBrk="1" latinLnBrk="0" hangingPunct="1">
                        <a:spcBef>
                          <a:spcPts val="0"/>
                        </a:spcBef>
                        <a:spcAft>
                          <a:spcPts val="0"/>
                        </a:spcAft>
                      </a:pPr>
                      <a:r>
                        <a:rPr lang="en-US" sz="1400" kern="12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Contact and Authority Designation for Personnel to Retrieve Media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1F59"/>
                    </a:solidFill>
                  </a:tcPr>
                </a:tc>
                <a:tc>
                  <a:txBody>
                    <a:bodyPr/>
                    <a:lstStyle/>
                    <a:p>
                      <a:pPr marL="0" marR="0" algn="l">
                        <a:spcBef>
                          <a:spcPts val="0"/>
                        </a:spcBef>
                        <a:spcAft>
                          <a:spcPts val="0"/>
                        </a:spcAft>
                      </a:pPr>
                      <a:endParaRPr lang="en-US" sz="1400" dirty="0">
                        <a:solidFill>
                          <a:schemeClr val="tx1"/>
                        </a:solidFill>
                        <a:effectLst/>
                        <a:latin typeface="KCBOLF+Arial"/>
                        <a:ea typeface="Times New Roman" panose="02020603050405020304" pitchFamily="18" charset="0"/>
                        <a:cs typeface="KCBOLF+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779914412"/>
                  </a:ext>
                </a:extLst>
              </a:tr>
            </a:tbl>
          </a:graphicData>
        </a:graphic>
      </p:graphicFrame>
      <p:graphicFrame>
        <p:nvGraphicFramePr>
          <p:cNvPr id="3" name="Table 2">
            <a:extLst>
              <a:ext uri="{FF2B5EF4-FFF2-40B4-BE49-F238E27FC236}">
                <a16:creationId xmlns:a16="http://schemas.microsoft.com/office/drawing/2014/main" id="{E8929484-655D-D3F2-2BB9-0F71ED5FCFAF}"/>
              </a:ext>
            </a:extLst>
          </p:cNvPr>
          <p:cNvGraphicFramePr>
            <a:graphicFrameLocks noGrp="1"/>
          </p:cNvGraphicFramePr>
          <p:nvPr>
            <p:extLst>
              <p:ext uri="{D42A27DB-BD31-4B8C-83A1-F6EECF244321}">
                <p14:modId xmlns:p14="http://schemas.microsoft.com/office/powerpoint/2010/main" val="4002843691"/>
              </p:ext>
            </p:extLst>
          </p:nvPr>
        </p:nvGraphicFramePr>
        <p:xfrm>
          <a:off x="299422" y="1324947"/>
          <a:ext cx="11440139" cy="1872940"/>
        </p:xfrm>
        <a:graphic>
          <a:graphicData uri="http://schemas.openxmlformats.org/drawingml/2006/table">
            <a:tbl>
              <a:tblPr firstRow="1" firstCol="1" bandRow="1"/>
              <a:tblGrid>
                <a:gridCol w="4331987">
                  <a:extLst>
                    <a:ext uri="{9D8B030D-6E8A-4147-A177-3AD203B41FA5}">
                      <a16:colId xmlns:a16="http://schemas.microsoft.com/office/drawing/2014/main" val="597967228"/>
                    </a:ext>
                  </a:extLst>
                </a:gridCol>
                <a:gridCol w="3090833">
                  <a:extLst>
                    <a:ext uri="{9D8B030D-6E8A-4147-A177-3AD203B41FA5}">
                      <a16:colId xmlns:a16="http://schemas.microsoft.com/office/drawing/2014/main" val="1114214240"/>
                    </a:ext>
                  </a:extLst>
                </a:gridCol>
                <a:gridCol w="4017319">
                  <a:extLst>
                    <a:ext uri="{9D8B030D-6E8A-4147-A177-3AD203B41FA5}">
                      <a16:colId xmlns:a16="http://schemas.microsoft.com/office/drawing/2014/main" val="1634497973"/>
                    </a:ext>
                  </a:extLst>
                </a:gridCol>
              </a:tblGrid>
              <a:tr h="338390">
                <a:tc>
                  <a:txBody>
                    <a:bodyPr/>
                    <a:lstStyle/>
                    <a:p>
                      <a:pPr marL="0" marR="0" algn="l">
                        <a:spcBef>
                          <a:spcPts val="0"/>
                        </a:spcBef>
                        <a:spcAft>
                          <a:spcPts val="0"/>
                        </a:spcAft>
                      </a:pPr>
                      <a:r>
                        <a:rPr lang="en-US" sz="1400" dirty="0">
                          <a:solidFill>
                            <a:schemeClr val="bg1"/>
                          </a:solidFill>
                          <a:effectLst/>
                        </a:rPr>
                        <a:t>Severity</a:t>
                      </a:r>
                      <a:endParaRPr lang="en-US" sz="1400" dirty="0">
                        <a:solidFill>
                          <a:schemeClr val="bg1"/>
                        </a:solidFill>
                        <a:effectLst/>
                        <a:latin typeface="KCBOLF+Arial"/>
                        <a:ea typeface="Times New Roman" panose="02020603050405020304" pitchFamily="18" charset="0"/>
                        <a:cs typeface="KCBOLF+Arial"/>
                      </a:endParaRPr>
                    </a:p>
                  </a:txBody>
                  <a:tcPr marL="68580" marR="68580" marT="0" marB="0" anchor="ctr" anchorCtr="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1F59"/>
                    </a:solidFill>
                  </a:tcPr>
                </a:tc>
                <a:tc>
                  <a:txBody>
                    <a:bodyPr/>
                    <a:lstStyle/>
                    <a:p>
                      <a:pPr marL="0" marR="0" algn="ctr">
                        <a:spcBef>
                          <a:spcPts val="0"/>
                        </a:spcBef>
                        <a:spcAft>
                          <a:spcPts val="0"/>
                        </a:spcAft>
                      </a:pPr>
                      <a:r>
                        <a:rPr lang="en-US" sz="1400" dirty="0">
                          <a:solidFill>
                            <a:schemeClr val="bg1"/>
                          </a:solidFill>
                          <a:effectLst/>
                        </a:rPr>
                        <a:t>Impacts</a:t>
                      </a:r>
                      <a:endParaRPr lang="en-US" sz="1400" dirty="0">
                        <a:solidFill>
                          <a:schemeClr val="bg1"/>
                        </a:solidFill>
                        <a:effectLst/>
                        <a:latin typeface="KCBOLF+Arial"/>
                        <a:ea typeface="Times New Roman" panose="02020603050405020304" pitchFamily="18" charset="0"/>
                        <a:cs typeface="KCBOLF+Arial"/>
                      </a:endParaRPr>
                    </a:p>
                  </a:txBody>
                  <a:tcPr marL="68580" marR="68580" marT="0" marB="0" anchor="ctr" anchorCtr="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1F59"/>
                    </a:solidFill>
                  </a:tcPr>
                </a:tc>
                <a:tc>
                  <a:txBody>
                    <a:bodyPr/>
                    <a:lstStyle/>
                    <a:p>
                      <a:pPr marL="0" marR="0" algn="ctr">
                        <a:spcBef>
                          <a:spcPts val="0"/>
                        </a:spcBef>
                        <a:spcAft>
                          <a:spcPts val="0"/>
                        </a:spcAft>
                      </a:pPr>
                      <a:r>
                        <a:rPr lang="en-US" sz="1400" dirty="0">
                          <a:solidFill>
                            <a:schemeClr val="bg1"/>
                          </a:solidFill>
                          <a:effectLst/>
                        </a:rPr>
                        <a:t>Response</a:t>
                      </a:r>
                      <a:endParaRPr lang="en-US" sz="1400" dirty="0">
                        <a:solidFill>
                          <a:schemeClr val="bg1"/>
                        </a:solidFill>
                        <a:effectLst/>
                        <a:latin typeface="KCBOLF+Arial"/>
                        <a:ea typeface="Times New Roman" panose="02020603050405020304" pitchFamily="18" charset="0"/>
                        <a:cs typeface="KCBOLF+Arial"/>
                      </a:endParaRPr>
                    </a:p>
                  </a:txBody>
                  <a:tcPr marL="68580" marR="68580" marT="0" marB="0" anchor="ctr" anchorCtr="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1F59"/>
                    </a:solidFill>
                  </a:tcPr>
                </a:tc>
                <a:extLst>
                  <a:ext uri="{0D108BD9-81ED-4DB2-BD59-A6C34878D82A}">
                    <a16:rowId xmlns:a16="http://schemas.microsoft.com/office/drawing/2014/main" val="3454901169"/>
                  </a:ext>
                </a:extLst>
              </a:tr>
              <a:tr h="491056">
                <a:tc>
                  <a:txBody>
                    <a:bodyPr/>
                    <a:lstStyle/>
                    <a:p>
                      <a:pPr marL="0" marR="0">
                        <a:spcBef>
                          <a:spcPts val="0"/>
                        </a:spcBef>
                        <a:spcAft>
                          <a:spcPts val="0"/>
                        </a:spcAft>
                      </a:pPr>
                      <a:r>
                        <a:rPr lang="en-US" sz="1400" dirty="0">
                          <a:solidFill>
                            <a:schemeClr val="bg1"/>
                          </a:solidFill>
                          <a:effectLst/>
                        </a:rPr>
                        <a:t>Power Outage</a:t>
                      </a:r>
                      <a:endParaRPr lang="en-US" sz="1400" dirty="0">
                        <a:solidFill>
                          <a:schemeClr val="bg1"/>
                        </a:solidFill>
                        <a:effectLst/>
                        <a:latin typeface="KCBOLF+Arial"/>
                        <a:ea typeface="Times New Roman" panose="02020603050405020304" pitchFamily="18" charset="0"/>
                        <a:cs typeface="KCBOLF+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1F5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Times New Roman" panose="02020603050405020304" pitchFamily="18" charset="0"/>
                          <a:ea typeface="Times New Roman" panose="02020603050405020304" pitchFamily="18" charset="0"/>
                          <a:cs typeface="KCBOLF+Arial"/>
                        </a:rPr>
                        <a:t> </a:t>
                      </a:r>
                      <a:endParaRPr lang="en-US" sz="1400" dirty="0">
                        <a:solidFill>
                          <a:schemeClr val="tx1"/>
                        </a:solidFill>
                        <a:effectLst/>
                        <a:latin typeface="KCBOLF+Arial"/>
                        <a:ea typeface="Times New Roman" panose="02020603050405020304" pitchFamily="18" charset="0"/>
                        <a:cs typeface="KCBOLF+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solidFill>
                          <a:schemeClr val="tx1"/>
                        </a:solidFill>
                        <a:effectLst/>
                        <a:latin typeface="KCBOLF+Arial"/>
                        <a:ea typeface="Times New Roman" panose="02020603050405020304" pitchFamily="18" charset="0"/>
                        <a:cs typeface="KCBOLF+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708537012"/>
                  </a:ext>
                </a:extLst>
              </a:tr>
              <a:tr h="521747">
                <a:tc>
                  <a:txBody>
                    <a:bodyPr/>
                    <a:lstStyle/>
                    <a:p>
                      <a:pPr marL="0" marR="0">
                        <a:spcBef>
                          <a:spcPts val="0"/>
                        </a:spcBef>
                        <a:spcAft>
                          <a:spcPts val="0"/>
                        </a:spcAft>
                      </a:pPr>
                      <a:r>
                        <a:rPr lang="en-US" sz="1400" dirty="0">
                          <a:solidFill>
                            <a:schemeClr val="bg1"/>
                          </a:solidFill>
                          <a:effectLst/>
                        </a:rPr>
                        <a:t>Total Equipment Failure</a:t>
                      </a:r>
                      <a:endParaRPr lang="en-US" sz="1400" dirty="0">
                        <a:solidFill>
                          <a:schemeClr val="bg1"/>
                        </a:solidFill>
                        <a:effectLst/>
                        <a:latin typeface="KCBOLF+Arial"/>
                        <a:ea typeface="Times New Roman" panose="02020603050405020304" pitchFamily="18" charset="0"/>
                        <a:cs typeface="KCBOLF+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1F5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Times New Roman" panose="02020603050405020304" pitchFamily="18" charset="0"/>
                          <a:ea typeface="Times New Roman" panose="02020603050405020304" pitchFamily="18" charset="0"/>
                          <a:cs typeface="KCBOLF+Arial"/>
                        </a:rPr>
                        <a:t> </a:t>
                      </a:r>
                      <a:endParaRPr lang="en-US" sz="1400" dirty="0">
                        <a:solidFill>
                          <a:schemeClr val="tx1"/>
                        </a:solidFill>
                        <a:effectLst/>
                        <a:latin typeface="KCBOLF+Arial"/>
                        <a:ea typeface="Times New Roman" panose="02020603050405020304" pitchFamily="18" charset="0"/>
                        <a:cs typeface="KCBOLF+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solidFill>
                          <a:schemeClr val="tx1"/>
                        </a:solidFill>
                        <a:effectLst/>
                        <a:latin typeface="KCBOLF+Arial"/>
                        <a:ea typeface="Times New Roman" panose="02020603050405020304" pitchFamily="18" charset="0"/>
                        <a:cs typeface="KCBOLF+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20388869"/>
                  </a:ext>
                </a:extLst>
              </a:tr>
              <a:tr h="521747">
                <a:tc>
                  <a:txBody>
                    <a:bodyPr/>
                    <a:lstStyle/>
                    <a:p>
                      <a:pPr marL="0" marR="0">
                        <a:spcBef>
                          <a:spcPts val="0"/>
                        </a:spcBef>
                        <a:spcAft>
                          <a:spcPts val="0"/>
                        </a:spcAft>
                      </a:pPr>
                      <a:r>
                        <a:rPr lang="en-US" sz="1400" dirty="0">
                          <a:solidFill>
                            <a:schemeClr val="bg1"/>
                          </a:solidFill>
                          <a:effectLst/>
                        </a:rPr>
                        <a:t>Loss of Data Center Facility</a:t>
                      </a:r>
                      <a:endParaRPr lang="en-US" sz="1400" dirty="0">
                        <a:solidFill>
                          <a:schemeClr val="bg1"/>
                        </a:solidFill>
                        <a:effectLst/>
                        <a:latin typeface="KCBOLF+Arial"/>
                        <a:ea typeface="Times New Roman" panose="02020603050405020304" pitchFamily="18" charset="0"/>
                        <a:cs typeface="KCBOLF+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1F5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Times New Roman" panose="02020603050405020304" pitchFamily="18" charset="0"/>
                          <a:ea typeface="Times New Roman" panose="02020603050405020304" pitchFamily="18" charset="0"/>
                          <a:cs typeface="KCBOLF+Arial"/>
                        </a:rPr>
                        <a:t> </a:t>
                      </a:r>
                      <a:endParaRPr lang="en-US" sz="1400" dirty="0">
                        <a:solidFill>
                          <a:schemeClr val="tx1"/>
                        </a:solidFill>
                        <a:effectLst/>
                        <a:latin typeface="KCBOLF+Arial"/>
                        <a:ea typeface="Times New Roman" panose="02020603050405020304" pitchFamily="18" charset="0"/>
                        <a:cs typeface="KCBOLF+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dirty="0">
                        <a:solidFill>
                          <a:schemeClr val="tx1"/>
                        </a:solidFill>
                        <a:effectLst/>
                        <a:latin typeface="KCBOLF+Arial"/>
                        <a:ea typeface="Times New Roman" panose="02020603050405020304" pitchFamily="18" charset="0"/>
                        <a:cs typeface="KCBOLF+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143405784"/>
                  </a:ext>
                </a:extLst>
              </a:tr>
            </a:tbl>
          </a:graphicData>
        </a:graphic>
      </p:graphicFrame>
      <p:sp>
        <p:nvSpPr>
          <p:cNvPr id="7" name="Content Placeholder 2">
            <a:extLst>
              <a:ext uri="{FF2B5EF4-FFF2-40B4-BE49-F238E27FC236}">
                <a16:creationId xmlns:a16="http://schemas.microsoft.com/office/drawing/2014/main" id="{B7BEAB42-D0F1-F04B-6467-A4C515082E1A}"/>
              </a:ext>
            </a:extLst>
          </p:cNvPr>
          <p:cNvSpPr txBox="1">
            <a:spLocks/>
          </p:cNvSpPr>
          <p:nvPr/>
        </p:nvSpPr>
        <p:spPr>
          <a:xfrm>
            <a:off x="113892" y="867746"/>
            <a:ext cx="11544912" cy="45720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85750" indent="-285750" algn="l">
              <a:lnSpc>
                <a:spcPct val="100000"/>
              </a:lnSpc>
              <a:spcBef>
                <a:spcPts val="0"/>
              </a:spcBef>
              <a:spcAft>
                <a:spcPts val="600"/>
              </a:spcAft>
              <a:buFont typeface="Arial" panose="020B0604020202020204" pitchFamily="34" charset="0"/>
              <a:buChar char="•"/>
            </a:pPr>
            <a:r>
              <a:rPr lang="en-US" sz="1600" dirty="0"/>
              <a:t>[Describe the impact and recovery strategies for the following scenarios.]</a:t>
            </a:r>
          </a:p>
        </p:txBody>
      </p:sp>
    </p:spTree>
    <p:extLst>
      <p:ext uri="{BB962C8B-B14F-4D97-AF65-F5344CB8AC3E}">
        <p14:creationId xmlns:p14="http://schemas.microsoft.com/office/powerpoint/2010/main" val="5074991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63A11-4A40-94F5-E74F-5ECEB3A03333}"/>
              </a:ext>
            </a:extLst>
          </p:cNvPr>
          <p:cNvSpPr>
            <a:spLocks noGrp="1"/>
          </p:cNvSpPr>
          <p:nvPr>
            <p:ph type="ctrTitle"/>
          </p:nvPr>
        </p:nvSpPr>
        <p:spPr>
          <a:xfrm>
            <a:off x="166279" y="75406"/>
            <a:ext cx="11859441" cy="477837"/>
          </a:xfrm>
        </p:spPr>
        <p:txBody>
          <a:bodyPr>
            <a:normAutofit/>
          </a:bodyPr>
          <a:lstStyle/>
          <a:p>
            <a:r>
              <a:rPr lang="en-US" sz="2400" b="1" dirty="0">
                <a:solidFill>
                  <a:schemeClr val="bg1"/>
                </a:solidFill>
              </a:rPr>
              <a:t>Technical Architecture Review Committee</a:t>
            </a:r>
          </a:p>
        </p:txBody>
      </p:sp>
      <p:pic>
        <p:nvPicPr>
          <p:cNvPr id="4" name="Picture 3">
            <a:extLst>
              <a:ext uri="{FF2B5EF4-FFF2-40B4-BE49-F238E27FC236}">
                <a16:creationId xmlns:a16="http://schemas.microsoft.com/office/drawing/2014/main" id="{E4E101F7-AE94-606D-7973-3A2B2749E368}"/>
              </a:ext>
            </a:extLst>
          </p:cNvPr>
          <p:cNvPicPr>
            <a:picLocks noChangeAspect="1"/>
          </p:cNvPicPr>
          <p:nvPr/>
        </p:nvPicPr>
        <p:blipFill rotWithShape="1">
          <a:blip r:embed="rId2"/>
          <a:srcRect t="70850"/>
          <a:stretch/>
        </p:blipFill>
        <p:spPr>
          <a:xfrm>
            <a:off x="0" y="165211"/>
            <a:ext cx="12192000" cy="531945"/>
          </a:xfrm>
          <a:prstGeom prst="rect">
            <a:avLst/>
          </a:prstGeom>
        </p:spPr>
      </p:pic>
      <p:sp>
        <p:nvSpPr>
          <p:cNvPr id="5" name="Title Placeholder 1">
            <a:extLst>
              <a:ext uri="{FF2B5EF4-FFF2-40B4-BE49-F238E27FC236}">
                <a16:creationId xmlns:a16="http://schemas.microsoft.com/office/drawing/2014/main" id="{9EA246E5-A059-FD6A-1C61-32061F3A84CD}"/>
              </a:ext>
            </a:extLst>
          </p:cNvPr>
          <p:cNvSpPr txBox="1">
            <a:spLocks/>
          </p:cNvSpPr>
          <p:nvPr/>
        </p:nvSpPr>
        <p:spPr>
          <a:xfrm>
            <a:off x="247038" y="6973"/>
            <a:ext cx="11944962" cy="89303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a:tabLst>
                <a:tab pos="10750550" algn="l"/>
              </a:tabLst>
            </a:pPr>
            <a:r>
              <a:rPr lang="en-US" sz="2000" b="1" dirty="0">
                <a:solidFill>
                  <a:schemeClr val="bg1">
                    <a:lumMod val="95000"/>
                  </a:schemeClr>
                </a:solidFill>
              </a:rPr>
              <a:t>Business Continuity : Recovery Strategy, Testing and Agreements	Pg. | 15</a:t>
            </a:r>
          </a:p>
        </p:txBody>
      </p:sp>
      <p:sp>
        <p:nvSpPr>
          <p:cNvPr id="6" name="Content Placeholder 2">
            <a:extLst>
              <a:ext uri="{FF2B5EF4-FFF2-40B4-BE49-F238E27FC236}">
                <a16:creationId xmlns:a16="http://schemas.microsoft.com/office/drawing/2014/main" id="{19EAA0FC-99E7-13AA-D2E5-5ADF6058ECBB}"/>
              </a:ext>
            </a:extLst>
          </p:cNvPr>
          <p:cNvSpPr txBox="1">
            <a:spLocks/>
          </p:cNvSpPr>
          <p:nvPr/>
        </p:nvSpPr>
        <p:spPr>
          <a:xfrm>
            <a:off x="247037" y="1225118"/>
            <a:ext cx="11622745" cy="485608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85750" indent="-285750" algn="l">
              <a:lnSpc>
                <a:spcPct val="100000"/>
              </a:lnSpc>
              <a:spcBef>
                <a:spcPts val="0"/>
              </a:spcBef>
              <a:spcAft>
                <a:spcPts val="600"/>
              </a:spcAft>
              <a:buFont typeface="Arial" panose="020B0604020202020204" pitchFamily="34" charset="0"/>
              <a:buChar char="•"/>
            </a:pPr>
            <a:r>
              <a:rPr lang="en-US" sz="1600" dirty="0"/>
              <a:t>[Describe the recovery strategy.  Include information related to data center services, data backup, a disaster recovery plan and recovery procedures.]</a:t>
            </a:r>
          </a:p>
          <a:p>
            <a:pPr marL="285750" indent="-285750" algn="l">
              <a:lnSpc>
                <a:spcPct val="100000"/>
              </a:lnSpc>
              <a:spcBef>
                <a:spcPts val="0"/>
              </a:spcBef>
              <a:spcAft>
                <a:spcPts val="600"/>
              </a:spcAft>
              <a:buFont typeface="Arial" panose="020B0604020202020204" pitchFamily="34" charset="0"/>
              <a:buChar char="•"/>
            </a:pPr>
            <a:r>
              <a:rPr lang="en-US" sz="1600" dirty="0"/>
              <a:t>[Include any recovery testing or awareness initiatives.]</a:t>
            </a:r>
          </a:p>
          <a:p>
            <a:pPr marL="285750" indent="-285750" algn="l">
              <a:lnSpc>
                <a:spcPct val="100000"/>
              </a:lnSpc>
              <a:spcBef>
                <a:spcPts val="0"/>
              </a:spcBef>
              <a:spcAft>
                <a:spcPts val="600"/>
              </a:spcAft>
              <a:buFont typeface="Arial" panose="020B0604020202020204" pitchFamily="34" charset="0"/>
              <a:buChar char="•"/>
            </a:pPr>
            <a:r>
              <a:rPr lang="en-US" sz="1600" dirty="0"/>
              <a:t>[Describe any interagency agreements, memorandums of understanding or contracts associated to recovery.]</a:t>
            </a:r>
          </a:p>
        </p:txBody>
      </p:sp>
    </p:spTree>
    <p:extLst>
      <p:ext uri="{BB962C8B-B14F-4D97-AF65-F5344CB8AC3E}">
        <p14:creationId xmlns:p14="http://schemas.microsoft.com/office/powerpoint/2010/main" val="36219361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63A11-4A40-94F5-E74F-5ECEB3A03333}"/>
              </a:ext>
            </a:extLst>
          </p:cNvPr>
          <p:cNvSpPr>
            <a:spLocks noGrp="1"/>
          </p:cNvSpPr>
          <p:nvPr>
            <p:ph type="ctrTitle"/>
          </p:nvPr>
        </p:nvSpPr>
        <p:spPr>
          <a:xfrm>
            <a:off x="166279" y="75406"/>
            <a:ext cx="11859441" cy="477837"/>
          </a:xfrm>
        </p:spPr>
        <p:txBody>
          <a:bodyPr>
            <a:normAutofit/>
          </a:bodyPr>
          <a:lstStyle/>
          <a:p>
            <a:r>
              <a:rPr lang="en-US" sz="2400" b="1" dirty="0">
                <a:solidFill>
                  <a:schemeClr val="bg1"/>
                </a:solidFill>
              </a:rPr>
              <a:t>Technical Architecture Review Committee</a:t>
            </a:r>
          </a:p>
        </p:txBody>
      </p:sp>
      <p:pic>
        <p:nvPicPr>
          <p:cNvPr id="4" name="Picture 3">
            <a:extLst>
              <a:ext uri="{FF2B5EF4-FFF2-40B4-BE49-F238E27FC236}">
                <a16:creationId xmlns:a16="http://schemas.microsoft.com/office/drawing/2014/main" id="{E4E101F7-AE94-606D-7973-3A2B2749E368}"/>
              </a:ext>
            </a:extLst>
          </p:cNvPr>
          <p:cNvPicPr>
            <a:picLocks noChangeAspect="1"/>
          </p:cNvPicPr>
          <p:nvPr/>
        </p:nvPicPr>
        <p:blipFill rotWithShape="1">
          <a:blip r:embed="rId3"/>
          <a:srcRect t="70850"/>
          <a:stretch/>
        </p:blipFill>
        <p:spPr>
          <a:xfrm>
            <a:off x="0" y="165211"/>
            <a:ext cx="12192000" cy="531945"/>
          </a:xfrm>
          <a:prstGeom prst="rect">
            <a:avLst/>
          </a:prstGeom>
        </p:spPr>
      </p:pic>
      <p:sp>
        <p:nvSpPr>
          <p:cNvPr id="5" name="Title Placeholder 1">
            <a:extLst>
              <a:ext uri="{FF2B5EF4-FFF2-40B4-BE49-F238E27FC236}">
                <a16:creationId xmlns:a16="http://schemas.microsoft.com/office/drawing/2014/main" id="{9EA246E5-A059-FD6A-1C61-32061F3A84CD}"/>
              </a:ext>
            </a:extLst>
          </p:cNvPr>
          <p:cNvSpPr txBox="1">
            <a:spLocks/>
          </p:cNvSpPr>
          <p:nvPr/>
        </p:nvSpPr>
        <p:spPr>
          <a:xfrm>
            <a:off x="247038" y="6973"/>
            <a:ext cx="11944962" cy="89303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a:tabLst>
                <a:tab pos="10750550" algn="l"/>
              </a:tabLst>
            </a:pPr>
            <a:r>
              <a:rPr lang="en-US" sz="2000" b="1" dirty="0">
                <a:solidFill>
                  <a:schemeClr val="bg1">
                    <a:lumMod val="95000"/>
                  </a:schemeClr>
                </a:solidFill>
              </a:rPr>
              <a:t>Conclusion	Pg. | 16</a:t>
            </a:r>
          </a:p>
        </p:txBody>
      </p:sp>
      <p:sp>
        <p:nvSpPr>
          <p:cNvPr id="3" name="Content Placeholder 2">
            <a:extLst>
              <a:ext uri="{FF2B5EF4-FFF2-40B4-BE49-F238E27FC236}">
                <a16:creationId xmlns:a16="http://schemas.microsoft.com/office/drawing/2014/main" id="{0F57BD52-76C1-22F6-73D9-034FD785FD35}"/>
              </a:ext>
            </a:extLst>
          </p:cNvPr>
          <p:cNvSpPr txBox="1">
            <a:spLocks/>
          </p:cNvSpPr>
          <p:nvPr/>
        </p:nvSpPr>
        <p:spPr>
          <a:xfrm>
            <a:off x="247038" y="1225118"/>
            <a:ext cx="11106762" cy="485608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85750" indent="-285750" algn="l">
              <a:buFont typeface="Arial" panose="020B0604020202020204" pitchFamily="34" charset="0"/>
              <a:buChar char="•"/>
            </a:pPr>
            <a:r>
              <a:rPr lang="en-US" sz="1800" dirty="0">
                <a:latin typeface="Calibri" panose="020F0502020204030204" pitchFamily="34" charset="0"/>
                <a:cs typeface="Calibri" panose="020F0502020204030204" pitchFamily="34" charset="0"/>
              </a:rPr>
              <a:t>[Provide any closing points</a:t>
            </a:r>
            <a:r>
              <a:rPr lang="en-US" sz="1800" dirty="0">
                <a:latin typeface="+mj-lt"/>
              </a:rPr>
              <a:t>.]</a:t>
            </a:r>
            <a:endParaRPr lang="en-US" sz="1400" dirty="0">
              <a:latin typeface="+mj-lt"/>
            </a:endParaRPr>
          </a:p>
          <a:p>
            <a:pPr marL="285750" indent="-285750" algn="l">
              <a:buFont typeface="Arial" panose="020B0604020202020204" pitchFamily="34" charset="0"/>
              <a:buChar char="•"/>
            </a:pPr>
            <a:endParaRPr lang="en-US" sz="1800" dirty="0">
              <a:latin typeface="+mj-lt"/>
            </a:endParaRPr>
          </a:p>
        </p:txBody>
      </p:sp>
    </p:spTree>
    <p:extLst>
      <p:ext uri="{BB962C8B-B14F-4D97-AF65-F5344CB8AC3E}">
        <p14:creationId xmlns:p14="http://schemas.microsoft.com/office/powerpoint/2010/main" val="4151477647"/>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63A11-4A40-94F5-E74F-5ECEB3A03333}"/>
              </a:ext>
            </a:extLst>
          </p:cNvPr>
          <p:cNvSpPr>
            <a:spLocks noGrp="1"/>
          </p:cNvSpPr>
          <p:nvPr>
            <p:ph type="ctrTitle"/>
          </p:nvPr>
        </p:nvSpPr>
        <p:spPr>
          <a:xfrm>
            <a:off x="166279" y="75406"/>
            <a:ext cx="11859441" cy="477837"/>
          </a:xfrm>
        </p:spPr>
        <p:txBody>
          <a:bodyPr>
            <a:normAutofit/>
          </a:bodyPr>
          <a:lstStyle/>
          <a:p>
            <a:r>
              <a:rPr lang="en-US" sz="2400" b="1" dirty="0">
                <a:solidFill>
                  <a:schemeClr val="bg1"/>
                </a:solidFill>
              </a:rPr>
              <a:t>Technical Architecture Review Committee</a:t>
            </a:r>
          </a:p>
        </p:txBody>
      </p:sp>
      <p:pic>
        <p:nvPicPr>
          <p:cNvPr id="4" name="Picture 3">
            <a:extLst>
              <a:ext uri="{FF2B5EF4-FFF2-40B4-BE49-F238E27FC236}">
                <a16:creationId xmlns:a16="http://schemas.microsoft.com/office/drawing/2014/main" id="{E4E101F7-AE94-606D-7973-3A2B2749E368}"/>
              </a:ext>
            </a:extLst>
          </p:cNvPr>
          <p:cNvPicPr>
            <a:picLocks noChangeAspect="1"/>
          </p:cNvPicPr>
          <p:nvPr/>
        </p:nvPicPr>
        <p:blipFill rotWithShape="1">
          <a:blip r:embed="rId2"/>
          <a:srcRect t="70850"/>
          <a:stretch/>
        </p:blipFill>
        <p:spPr>
          <a:xfrm>
            <a:off x="0" y="165211"/>
            <a:ext cx="12192000" cy="531945"/>
          </a:xfrm>
          <a:prstGeom prst="rect">
            <a:avLst/>
          </a:prstGeom>
        </p:spPr>
      </p:pic>
      <p:sp>
        <p:nvSpPr>
          <p:cNvPr id="5" name="Title Placeholder 1">
            <a:extLst>
              <a:ext uri="{FF2B5EF4-FFF2-40B4-BE49-F238E27FC236}">
                <a16:creationId xmlns:a16="http://schemas.microsoft.com/office/drawing/2014/main" id="{9EA246E5-A059-FD6A-1C61-32061F3A84CD}"/>
              </a:ext>
            </a:extLst>
          </p:cNvPr>
          <p:cNvSpPr txBox="1">
            <a:spLocks/>
          </p:cNvSpPr>
          <p:nvPr/>
        </p:nvSpPr>
        <p:spPr>
          <a:xfrm>
            <a:off x="269340" y="-3902"/>
            <a:ext cx="11944962" cy="89303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a:tabLst>
                <a:tab pos="10750550" algn="l"/>
              </a:tabLst>
            </a:pPr>
            <a:r>
              <a:rPr lang="en-US" sz="2000" b="1" dirty="0">
                <a:solidFill>
                  <a:schemeClr val="bg1">
                    <a:lumMod val="95000"/>
                  </a:schemeClr>
                </a:solidFill>
              </a:rPr>
              <a:t>Project Overview: Description 	Pg. | 2</a:t>
            </a:r>
          </a:p>
        </p:txBody>
      </p:sp>
      <p:sp>
        <p:nvSpPr>
          <p:cNvPr id="3" name="Content Placeholder 2">
            <a:extLst>
              <a:ext uri="{FF2B5EF4-FFF2-40B4-BE49-F238E27FC236}">
                <a16:creationId xmlns:a16="http://schemas.microsoft.com/office/drawing/2014/main" id="{CBA3C21E-F6EE-F584-2873-2B41C8B2CF53}"/>
              </a:ext>
            </a:extLst>
          </p:cNvPr>
          <p:cNvSpPr txBox="1">
            <a:spLocks/>
          </p:cNvSpPr>
          <p:nvPr/>
        </p:nvSpPr>
        <p:spPr>
          <a:xfrm>
            <a:off x="269340" y="1058243"/>
            <a:ext cx="11530774" cy="556027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85750" indent="-285750" algn="l">
              <a:lnSpc>
                <a:spcPct val="100000"/>
              </a:lnSpc>
              <a:spcBef>
                <a:spcPts val="0"/>
              </a:spcBef>
              <a:spcAft>
                <a:spcPts val="600"/>
              </a:spcAft>
              <a:buFont typeface="Arial" panose="020B0604020202020204" pitchFamily="34" charset="0"/>
              <a:buChar char="•"/>
            </a:pPr>
            <a:r>
              <a:rPr lang="en-US" sz="1600" dirty="0"/>
              <a:t>[Provide a description of the project, which includes the project name, what section (division, program, bureau) within the Department it will serve, and the customers served by the solution.]</a:t>
            </a:r>
          </a:p>
          <a:p>
            <a:pPr marL="285750" indent="-285750" algn="l">
              <a:lnSpc>
                <a:spcPct val="100000"/>
              </a:lnSpc>
              <a:spcBef>
                <a:spcPts val="0"/>
              </a:spcBef>
              <a:spcAft>
                <a:spcPts val="600"/>
              </a:spcAft>
              <a:buFont typeface="Arial" panose="020B0604020202020204" pitchFamily="34" charset="0"/>
              <a:buChar char="•"/>
            </a:pPr>
            <a:r>
              <a:rPr lang="en-US" sz="1600" dirty="0"/>
              <a:t>[Describe the technology type including the software and hardware components.] </a:t>
            </a:r>
          </a:p>
          <a:p>
            <a:pPr marL="285750" indent="-285750" algn="l">
              <a:lnSpc>
                <a:spcPct val="100000"/>
              </a:lnSpc>
              <a:spcBef>
                <a:spcPts val="0"/>
              </a:spcBef>
              <a:spcAft>
                <a:spcPts val="600"/>
              </a:spcAft>
              <a:buFont typeface="Arial" panose="020B0604020202020204" pitchFamily="34" charset="0"/>
              <a:buChar char="•"/>
            </a:pPr>
            <a:r>
              <a:rPr lang="en-US" sz="1600" dirty="0"/>
              <a:t>[Provide the total estimated dollar amount of the project and the appropriation source.]</a:t>
            </a:r>
          </a:p>
          <a:p>
            <a:pPr marL="285750" indent="-285750" algn="l">
              <a:lnSpc>
                <a:spcPct val="100000"/>
              </a:lnSpc>
              <a:spcBef>
                <a:spcPts val="0"/>
              </a:spcBef>
              <a:spcAft>
                <a:spcPts val="600"/>
              </a:spcAft>
              <a:buFont typeface="Arial" panose="020B0604020202020204" pitchFamily="34" charset="0"/>
              <a:buChar char="•"/>
            </a:pPr>
            <a:r>
              <a:rPr lang="en-US" sz="1600" dirty="0"/>
              <a:t>[Provide the start date and estimated end date of the project.]</a:t>
            </a:r>
          </a:p>
          <a:p>
            <a:pPr algn="l">
              <a:lnSpc>
                <a:spcPct val="100000"/>
              </a:lnSpc>
              <a:spcBef>
                <a:spcPts val="0"/>
              </a:spcBef>
              <a:spcAft>
                <a:spcPts val="600"/>
              </a:spcAft>
            </a:pPr>
            <a:endParaRPr lang="en-US" sz="1600" dirty="0"/>
          </a:p>
          <a:p>
            <a:pPr algn="l"/>
            <a:endParaRPr lang="en-US" sz="1800" b="1" dirty="0">
              <a:solidFill>
                <a:srgbClr val="6E3381"/>
              </a:solidFill>
              <a:latin typeface="+mj-lt"/>
            </a:endParaRPr>
          </a:p>
          <a:p>
            <a:pPr marL="285750" indent="-285750" algn="l">
              <a:buFont typeface="Arial" panose="020B0604020202020204" pitchFamily="34" charset="0"/>
              <a:buChar char="•"/>
            </a:pPr>
            <a:endParaRPr lang="en-US" sz="1800" b="1" dirty="0">
              <a:solidFill>
                <a:srgbClr val="6E3381"/>
              </a:solidFill>
              <a:latin typeface="+mj-lt"/>
            </a:endParaRPr>
          </a:p>
        </p:txBody>
      </p:sp>
    </p:spTree>
    <p:extLst>
      <p:ext uri="{BB962C8B-B14F-4D97-AF65-F5344CB8AC3E}">
        <p14:creationId xmlns:p14="http://schemas.microsoft.com/office/powerpoint/2010/main" val="25395734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63A11-4A40-94F5-E74F-5ECEB3A03333}"/>
              </a:ext>
            </a:extLst>
          </p:cNvPr>
          <p:cNvSpPr>
            <a:spLocks noGrp="1"/>
          </p:cNvSpPr>
          <p:nvPr>
            <p:ph type="ctrTitle"/>
          </p:nvPr>
        </p:nvSpPr>
        <p:spPr>
          <a:xfrm>
            <a:off x="166279" y="75406"/>
            <a:ext cx="11859441" cy="477837"/>
          </a:xfrm>
        </p:spPr>
        <p:txBody>
          <a:bodyPr>
            <a:normAutofit/>
          </a:bodyPr>
          <a:lstStyle/>
          <a:p>
            <a:r>
              <a:rPr lang="en-US" sz="2400" b="1" dirty="0">
                <a:solidFill>
                  <a:schemeClr val="bg1"/>
                </a:solidFill>
              </a:rPr>
              <a:t>Technical Architecture Review Committee</a:t>
            </a:r>
          </a:p>
        </p:txBody>
      </p:sp>
      <p:pic>
        <p:nvPicPr>
          <p:cNvPr id="4" name="Picture 3">
            <a:extLst>
              <a:ext uri="{FF2B5EF4-FFF2-40B4-BE49-F238E27FC236}">
                <a16:creationId xmlns:a16="http://schemas.microsoft.com/office/drawing/2014/main" id="{E4E101F7-AE94-606D-7973-3A2B2749E368}"/>
              </a:ext>
            </a:extLst>
          </p:cNvPr>
          <p:cNvPicPr>
            <a:picLocks noChangeAspect="1"/>
          </p:cNvPicPr>
          <p:nvPr/>
        </p:nvPicPr>
        <p:blipFill rotWithShape="1">
          <a:blip r:embed="rId2"/>
          <a:srcRect t="70850"/>
          <a:stretch/>
        </p:blipFill>
        <p:spPr>
          <a:xfrm>
            <a:off x="0" y="165211"/>
            <a:ext cx="12192000" cy="531945"/>
          </a:xfrm>
          <a:prstGeom prst="rect">
            <a:avLst/>
          </a:prstGeom>
        </p:spPr>
      </p:pic>
      <p:sp>
        <p:nvSpPr>
          <p:cNvPr id="5" name="Title Placeholder 1">
            <a:extLst>
              <a:ext uri="{FF2B5EF4-FFF2-40B4-BE49-F238E27FC236}">
                <a16:creationId xmlns:a16="http://schemas.microsoft.com/office/drawing/2014/main" id="{9EA246E5-A059-FD6A-1C61-32061F3A84CD}"/>
              </a:ext>
            </a:extLst>
          </p:cNvPr>
          <p:cNvSpPr txBox="1">
            <a:spLocks/>
          </p:cNvSpPr>
          <p:nvPr/>
        </p:nvSpPr>
        <p:spPr>
          <a:xfrm>
            <a:off x="247038" y="6973"/>
            <a:ext cx="11944962" cy="89303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a:tabLst>
                <a:tab pos="10750550" algn="l"/>
              </a:tabLst>
            </a:pPr>
            <a:r>
              <a:rPr lang="en-US" sz="2000" b="1" dirty="0">
                <a:solidFill>
                  <a:schemeClr val="bg1">
                    <a:lumMod val="95000"/>
                  </a:schemeClr>
                </a:solidFill>
              </a:rPr>
              <a:t>System Design: Hardware Architecture	Pg. | 3</a:t>
            </a:r>
          </a:p>
        </p:txBody>
      </p:sp>
      <p:sp>
        <p:nvSpPr>
          <p:cNvPr id="6" name="Content Placeholder 2">
            <a:extLst>
              <a:ext uri="{FF2B5EF4-FFF2-40B4-BE49-F238E27FC236}">
                <a16:creationId xmlns:a16="http://schemas.microsoft.com/office/drawing/2014/main" id="{19EAA0FC-99E7-13AA-D2E5-5ADF6058ECBB}"/>
              </a:ext>
            </a:extLst>
          </p:cNvPr>
          <p:cNvSpPr txBox="1">
            <a:spLocks/>
          </p:cNvSpPr>
          <p:nvPr/>
        </p:nvSpPr>
        <p:spPr>
          <a:xfrm>
            <a:off x="166279" y="900005"/>
            <a:ext cx="11778683" cy="876544"/>
          </a:xfrm>
          <a:prstGeom prst="rect">
            <a:avLst/>
          </a:prstGeom>
        </p:spPr>
        <p:txBody>
          <a:bodyPr vert="horz" lIns="91440" tIns="45720" rIns="91440" bIns="45720" rtlCol="0">
            <a:normAutofit fontScale="77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85750" indent="-285750" algn="l">
              <a:lnSpc>
                <a:spcPct val="110000"/>
              </a:lnSpc>
              <a:spcBef>
                <a:spcPts val="0"/>
              </a:spcBef>
              <a:spcAft>
                <a:spcPts val="600"/>
              </a:spcAft>
              <a:buClr>
                <a:srgbClr val="4F1F59"/>
              </a:buClr>
              <a:buFont typeface="Arial" panose="020B0604020202020204" pitchFamily="34" charset="0"/>
              <a:buChar char="•"/>
            </a:pPr>
            <a:r>
              <a:rPr lang="en-US" sz="2100" dirty="0"/>
              <a:t>[Provide a diagram of the hardware architecture that illustrates the platforms, networks, peripherals, hardware integration and segregation of different tiers/layers, which may include database, application/business and/or presentation that are included in the solution.  Include any necessary explanatory text here and add slides if needed.]</a:t>
            </a:r>
          </a:p>
          <a:p>
            <a:pPr algn="l"/>
            <a:endParaRPr lang="en-US" sz="1800" b="1" dirty="0">
              <a:solidFill>
                <a:srgbClr val="6E3381"/>
              </a:solidFill>
              <a:latin typeface="+mj-lt"/>
            </a:endParaRPr>
          </a:p>
          <a:p>
            <a:pPr algn="l"/>
            <a:endParaRPr lang="en-US" sz="1800" dirty="0">
              <a:latin typeface="+mj-lt"/>
            </a:endParaRPr>
          </a:p>
          <a:p>
            <a:pPr marL="742950" lvl="1" indent="-285750" algn="l">
              <a:buFont typeface="Arial" panose="020B0604020202020204" pitchFamily="34" charset="0"/>
              <a:buChar char="•"/>
            </a:pPr>
            <a:endParaRPr lang="en-US" sz="1400" dirty="0">
              <a:latin typeface="+mj-lt"/>
            </a:endParaRPr>
          </a:p>
          <a:p>
            <a:pPr marL="285750" indent="-285750" algn="l">
              <a:buFont typeface="Arial" panose="020B0604020202020204" pitchFamily="34" charset="0"/>
              <a:buChar char="•"/>
            </a:pPr>
            <a:endParaRPr lang="en-US" sz="1800" dirty="0">
              <a:latin typeface="+mj-lt"/>
            </a:endParaRPr>
          </a:p>
        </p:txBody>
      </p:sp>
      <p:sp>
        <p:nvSpPr>
          <p:cNvPr id="3" name="Content Placeholder 2">
            <a:extLst>
              <a:ext uri="{FF2B5EF4-FFF2-40B4-BE49-F238E27FC236}">
                <a16:creationId xmlns:a16="http://schemas.microsoft.com/office/drawing/2014/main" id="{100C6CF8-AC09-59A3-7C4A-E35F7E2548FC}"/>
              </a:ext>
            </a:extLst>
          </p:cNvPr>
          <p:cNvSpPr txBox="1">
            <a:spLocks/>
          </p:cNvSpPr>
          <p:nvPr/>
        </p:nvSpPr>
        <p:spPr>
          <a:xfrm>
            <a:off x="166278" y="1776549"/>
            <a:ext cx="11859442" cy="491624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1600" dirty="0"/>
              <a:t>[Insert diagram.]</a:t>
            </a:r>
          </a:p>
          <a:p>
            <a:endParaRPr lang="en-US" sz="1600" dirty="0"/>
          </a:p>
          <a:p>
            <a:pPr marL="742950" lvl="1" indent="-285750">
              <a:buFont typeface="Arial" panose="020B0604020202020204" pitchFamily="34" charset="0"/>
              <a:buChar char="•"/>
            </a:pPr>
            <a:endParaRPr lang="en-US" sz="1600" dirty="0"/>
          </a:p>
          <a:p>
            <a:pPr marL="285750" indent="-285750" algn="l">
              <a:buFont typeface="Arial" panose="020B0604020202020204" pitchFamily="34" charset="0"/>
              <a:buChar char="•"/>
            </a:pPr>
            <a:endParaRPr lang="en-US" sz="1800" dirty="0">
              <a:latin typeface="+mj-lt"/>
            </a:endParaRPr>
          </a:p>
        </p:txBody>
      </p:sp>
    </p:spTree>
    <p:extLst>
      <p:ext uri="{BB962C8B-B14F-4D97-AF65-F5344CB8AC3E}">
        <p14:creationId xmlns:p14="http://schemas.microsoft.com/office/powerpoint/2010/main" val="13199653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63A11-4A40-94F5-E74F-5ECEB3A03333}"/>
              </a:ext>
            </a:extLst>
          </p:cNvPr>
          <p:cNvSpPr>
            <a:spLocks noGrp="1"/>
          </p:cNvSpPr>
          <p:nvPr>
            <p:ph type="ctrTitle"/>
          </p:nvPr>
        </p:nvSpPr>
        <p:spPr>
          <a:xfrm>
            <a:off x="166279" y="75406"/>
            <a:ext cx="11859441" cy="477837"/>
          </a:xfrm>
        </p:spPr>
        <p:txBody>
          <a:bodyPr>
            <a:normAutofit/>
          </a:bodyPr>
          <a:lstStyle/>
          <a:p>
            <a:r>
              <a:rPr lang="en-US" sz="2400" b="1" dirty="0">
                <a:solidFill>
                  <a:schemeClr val="bg1"/>
                </a:solidFill>
              </a:rPr>
              <a:t>Technical Architecture Review Committee</a:t>
            </a:r>
          </a:p>
        </p:txBody>
      </p:sp>
      <p:pic>
        <p:nvPicPr>
          <p:cNvPr id="4" name="Picture 3">
            <a:extLst>
              <a:ext uri="{FF2B5EF4-FFF2-40B4-BE49-F238E27FC236}">
                <a16:creationId xmlns:a16="http://schemas.microsoft.com/office/drawing/2014/main" id="{E4E101F7-AE94-606D-7973-3A2B2749E368}"/>
              </a:ext>
            </a:extLst>
          </p:cNvPr>
          <p:cNvPicPr>
            <a:picLocks noChangeAspect="1"/>
          </p:cNvPicPr>
          <p:nvPr/>
        </p:nvPicPr>
        <p:blipFill rotWithShape="1">
          <a:blip r:embed="rId2"/>
          <a:srcRect t="70850"/>
          <a:stretch/>
        </p:blipFill>
        <p:spPr>
          <a:xfrm>
            <a:off x="0" y="165211"/>
            <a:ext cx="12192000" cy="531945"/>
          </a:xfrm>
          <a:prstGeom prst="rect">
            <a:avLst/>
          </a:prstGeom>
        </p:spPr>
      </p:pic>
      <p:sp>
        <p:nvSpPr>
          <p:cNvPr id="5" name="Title Placeholder 1">
            <a:extLst>
              <a:ext uri="{FF2B5EF4-FFF2-40B4-BE49-F238E27FC236}">
                <a16:creationId xmlns:a16="http://schemas.microsoft.com/office/drawing/2014/main" id="{9EA246E5-A059-FD6A-1C61-32061F3A84CD}"/>
              </a:ext>
            </a:extLst>
          </p:cNvPr>
          <p:cNvSpPr txBox="1">
            <a:spLocks/>
          </p:cNvSpPr>
          <p:nvPr/>
        </p:nvSpPr>
        <p:spPr>
          <a:xfrm>
            <a:off x="247038" y="6973"/>
            <a:ext cx="11944962" cy="89303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a:tabLst>
                <a:tab pos="10750550" algn="l"/>
              </a:tabLst>
            </a:pPr>
            <a:r>
              <a:rPr lang="en-US" sz="2000" b="1" dirty="0">
                <a:solidFill>
                  <a:schemeClr val="bg1">
                    <a:lumMod val="95000"/>
                  </a:schemeClr>
                </a:solidFill>
              </a:rPr>
              <a:t>System Design: Software Architecture	Pg. | 4</a:t>
            </a:r>
          </a:p>
        </p:txBody>
      </p:sp>
      <p:sp>
        <p:nvSpPr>
          <p:cNvPr id="6" name="Content Placeholder 2">
            <a:extLst>
              <a:ext uri="{FF2B5EF4-FFF2-40B4-BE49-F238E27FC236}">
                <a16:creationId xmlns:a16="http://schemas.microsoft.com/office/drawing/2014/main" id="{19EAA0FC-99E7-13AA-D2E5-5ADF6058ECBB}"/>
              </a:ext>
            </a:extLst>
          </p:cNvPr>
          <p:cNvSpPr txBox="1">
            <a:spLocks/>
          </p:cNvSpPr>
          <p:nvPr/>
        </p:nvSpPr>
        <p:spPr>
          <a:xfrm>
            <a:off x="166279" y="900005"/>
            <a:ext cx="11778683" cy="53194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85750" indent="-285750" algn="l">
              <a:buFont typeface="Arial" panose="020B0604020202020204" pitchFamily="34" charset="0"/>
              <a:buChar char="•"/>
            </a:pPr>
            <a:r>
              <a:rPr lang="en-US" sz="1600" dirty="0"/>
              <a:t>[Provide a diagram of the software architecture that illustrates the different tiers/layers related to database, application/business, and/or presentation that are included in the solution.  Include any necessary explanatory text here and add slides if needed.]</a:t>
            </a:r>
          </a:p>
          <a:p>
            <a:pPr algn="l"/>
            <a:endParaRPr lang="en-US" sz="1800" b="1" dirty="0">
              <a:solidFill>
                <a:srgbClr val="6E3381"/>
              </a:solidFill>
              <a:latin typeface="+mj-lt"/>
            </a:endParaRPr>
          </a:p>
          <a:p>
            <a:pPr algn="l"/>
            <a:endParaRPr lang="en-US" sz="1800" dirty="0">
              <a:latin typeface="+mj-lt"/>
            </a:endParaRPr>
          </a:p>
          <a:p>
            <a:pPr marL="742950" lvl="1" indent="-285750" algn="l">
              <a:buFont typeface="Arial" panose="020B0604020202020204" pitchFamily="34" charset="0"/>
              <a:buChar char="•"/>
            </a:pPr>
            <a:endParaRPr lang="en-US" sz="1400" dirty="0">
              <a:latin typeface="+mj-lt"/>
            </a:endParaRPr>
          </a:p>
          <a:p>
            <a:pPr marL="285750" indent="-285750" algn="l">
              <a:buFont typeface="Arial" panose="020B0604020202020204" pitchFamily="34" charset="0"/>
              <a:buChar char="•"/>
            </a:pPr>
            <a:endParaRPr lang="en-US" sz="1800" dirty="0">
              <a:latin typeface="+mj-lt"/>
            </a:endParaRPr>
          </a:p>
        </p:txBody>
      </p:sp>
      <p:sp>
        <p:nvSpPr>
          <p:cNvPr id="3" name="Content Placeholder 2">
            <a:extLst>
              <a:ext uri="{FF2B5EF4-FFF2-40B4-BE49-F238E27FC236}">
                <a16:creationId xmlns:a16="http://schemas.microsoft.com/office/drawing/2014/main" id="{100C6CF8-AC09-59A3-7C4A-E35F7E2548FC}"/>
              </a:ext>
            </a:extLst>
          </p:cNvPr>
          <p:cNvSpPr txBox="1">
            <a:spLocks/>
          </p:cNvSpPr>
          <p:nvPr/>
        </p:nvSpPr>
        <p:spPr>
          <a:xfrm>
            <a:off x="166278" y="1634799"/>
            <a:ext cx="11778683" cy="494017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1600" dirty="0"/>
              <a:t>[Insert diagram.]</a:t>
            </a:r>
          </a:p>
          <a:p>
            <a:endParaRPr lang="en-US" sz="1600" dirty="0"/>
          </a:p>
          <a:p>
            <a:pPr marL="742950" lvl="1" indent="-285750">
              <a:buFont typeface="Arial" panose="020B0604020202020204" pitchFamily="34" charset="0"/>
              <a:buChar char="•"/>
            </a:pPr>
            <a:endParaRPr lang="en-US" sz="1600" dirty="0"/>
          </a:p>
          <a:p>
            <a:pPr marL="285750" indent="-285750" algn="l">
              <a:buFont typeface="Arial" panose="020B0604020202020204" pitchFamily="34" charset="0"/>
              <a:buChar char="•"/>
            </a:pPr>
            <a:endParaRPr lang="en-US" sz="1800" dirty="0">
              <a:latin typeface="+mj-lt"/>
            </a:endParaRPr>
          </a:p>
        </p:txBody>
      </p:sp>
    </p:spTree>
    <p:extLst>
      <p:ext uri="{BB962C8B-B14F-4D97-AF65-F5344CB8AC3E}">
        <p14:creationId xmlns:p14="http://schemas.microsoft.com/office/powerpoint/2010/main" val="21520909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63A11-4A40-94F5-E74F-5ECEB3A03333}"/>
              </a:ext>
            </a:extLst>
          </p:cNvPr>
          <p:cNvSpPr>
            <a:spLocks noGrp="1"/>
          </p:cNvSpPr>
          <p:nvPr>
            <p:ph type="ctrTitle"/>
          </p:nvPr>
        </p:nvSpPr>
        <p:spPr>
          <a:xfrm>
            <a:off x="166279" y="75406"/>
            <a:ext cx="11859441" cy="477837"/>
          </a:xfrm>
        </p:spPr>
        <p:txBody>
          <a:bodyPr>
            <a:normAutofit/>
          </a:bodyPr>
          <a:lstStyle/>
          <a:p>
            <a:r>
              <a:rPr lang="en-US" sz="2400" b="1" dirty="0">
                <a:solidFill>
                  <a:schemeClr val="bg1"/>
                </a:solidFill>
              </a:rPr>
              <a:t>Technical Architecture Review Committee</a:t>
            </a:r>
          </a:p>
        </p:txBody>
      </p:sp>
      <p:pic>
        <p:nvPicPr>
          <p:cNvPr id="4" name="Picture 3">
            <a:extLst>
              <a:ext uri="{FF2B5EF4-FFF2-40B4-BE49-F238E27FC236}">
                <a16:creationId xmlns:a16="http://schemas.microsoft.com/office/drawing/2014/main" id="{E4E101F7-AE94-606D-7973-3A2B2749E368}"/>
              </a:ext>
            </a:extLst>
          </p:cNvPr>
          <p:cNvPicPr>
            <a:picLocks noChangeAspect="1"/>
          </p:cNvPicPr>
          <p:nvPr/>
        </p:nvPicPr>
        <p:blipFill rotWithShape="1">
          <a:blip r:embed="rId2"/>
          <a:srcRect t="70850"/>
          <a:stretch/>
        </p:blipFill>
        <p:spPr>
          <a:xfrm>
            <a:off x="0" y="165211"/>
            <a:ext cx="12192000" cy="531945"/>
          </a:xfrm>
          <a:prstGeom prst="rect">
            <a:avLst/>
          </a:prstGeom>
        </p:spPr>
      </p:pic>
      <p:sp>
        <p:nvSpPr>
          <p:cNvPr id="5" name="Title Placeholder 1">
            <a:extLst>
              <a:ext uri="{FF2B5EF4-FFF2-40B4-BE49-F238E27FC236}">
                <a16:creationId xmlns:a16="http://schemas.microsoft.com/office/drawing/2014/main" id="{9EA246E5-A059-FD6A-1C61-32061F3A84CD}"/>
              </a:ext>
            </a:extLst>
          </p:cNvPr>
          <p:cNvSpPr txBox="1">
            <a:spLocks/>
          </p:cNvSpPr>
          <p:nvPr/>
        </p:nvSpPr>
        <p:spPr>
          <a:xfrm>
            <a:off x="247038" y="6973"/>
            <a:ext cx="11944962" cy="89303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a:tabLst>
                <a:tab pos="10750550" algn="l"/>
              </a:tabLst>
            </a:pPr>
            <a:r>
              <a:rPr lang="en-US" sz="2000" b="1" dirty="0">
                <a:solidFill>
                  <a:schemeClr val="bg1">
                    <a:lumMod val="95000"/>
                  </a:schemeClr>
                </a:solidFill>
              </a:rPr>
              <a:t>System Design: Data 	Pg. | 5</a:t>
            </a:r>
          </a:p>
        </p:txBody>
      </p:sp>
      <p:sp>
        <p:nvSpPr>
          <p:cNvPr id="3" name="Content Placeholder 2">
            <a:extLst>
              <a:ext uri="{FF2B5EF4-FFF2-40B4-BE49-F238E27FC236}">
                <a16:creationId xmlns:a16="http://schemas.microsoft.com/office/drawing/2014/main" id="{4D48273F-010F-AC67-A858-312FDB784552}"/>
              </a:ext>
            </a:extLst>
          </p:cNvPr>
          <p:cNvSpPr txBox="1">
            <a:spLocks/>
          </p:cNvSpPr>
          <p:nvPr/>
        </p:nvSpPr>
        <p:spPr>
          <a:xfrm>
            <a:off x="247038" y="910190"/>
            <a:ext cx="11648871" cy="91605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85750" indent="-285750" algn="l">
              <a:lnSpc>
                <a:spcPct val="100000"/>
              </a:lnSpc>
              <a:spcBef>
                <a:spcPts val="0"/>
              </a:spcBef>
              <a:spcAft>
                <a:spcPts val="600"/>
              </a:spcAft>
              <a:buClr>
                <a:srgbClr val="4F1F59"/>
              </a:buClr>
              <a:buFont typeface="Arial" panose="020B0604020202020204" pitchFamily="34" charset="0"/>
              <a:buChar char="•"/>
            </a:pPr>
            <a:r>
              <a:rPr lang="en-US" sz="1600" dirty="0"/>
              <a:t>[Provide different levels of data flow diagrams (DFDs): summary of top-level, system level (between system(s)/user/ device), for each major software module, and one-layer inside the software module.  Include any necessary explanatory text here related to the data type, data exchanges, applicable laws, ownership and add slides if needed.]</a:t>
            </a:r>
          </a:p>
          <a:p>
            <a:pPr algn="l">
              <a:buClr>
                <a:srgbClr val="4F1F59"/>
              </a:buClr>
            </a:pPr>
            <a:endParaRPr lang="en-US" sz="1800" dirty="0"/>
          </a:p>
        </p:txBody>
      </p:sp>
      <p:sp>
        <p:nvSpPr>
          <p:cNvPr id="6" name="Content Placeholder 2">
            <a:extLst>
              <a:ext uri="{FF2B5EF4-FFF2-40B4-BE49-F238E27FC236}">
                <a16:creationId xmlns:a16="http://schemas.microsoft.com/office/drawing/2014/main" id="{11FEA605-01DF-F3C7-F53D-844982F3CB19}"/>
              </a:ext>
            </a:extLst>
          </p:cNvPr>
          <p:cNvSpPr txBox="1">
            <a:spLocks/>
          </p:cNvSpPr>
          <p:nvPr/>
        </p:nvSpPr>
        <p:spPr>
          <a:xfrm>
            <a:off x="166279" y="1836433"/>
            <a:ext cx="11778683" cy="485635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1600" dirty="0"/>
              <a:t>[Insert diagram.]</a:t>
            </a:r>
          </a:p>
          <a:p>
            <a:endParaRPr lang="en-US" sz="1600" dirty="0"/>
          </a:p>
          <a:p>
            <a:pPr marL="742950" lvl="1" indent="-285750">
              <a:buFont typeface="Arial" panose="020B0604020202020204" pitchFamily="34" charset="0"/>
              <a:buChar char="•"/>
            </a:pPr>
            <a:endParaRPr lang="en-US" sz="1600" dirty="0"/>
          </a:p>
          <a:p>
            <a:pPr marL="285750" indent="-285750" algn="l">
              <a:buFont typeface="Arial" panose="020B0604020202020204" pitchFamily="34" charset="0"/>
              <a:buChar char="•"/>
            </a:pPr>
            <a:endParaRPr lang="en-US" sz="1800" dirty="0">
              <a:latin typeface="+mj-lt"/>
            </a:endParaRPr>
          </a:p>
        </p:txBody>
      </p:sp>
    </p:spTree>
    <p:extLst>
      <p:ext uri="{BB962C8B-B14F-4D97-AF65-F5344CB8AC3E}">
        <p14:creationId xmlns:p14="http://schemas.microsoft.com/office/powerpoint/2010/main" val="3663100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63A11-4A40-94F5-E74F-5ECEB3A03333}"/>
              </a:ext>
            </a:extLst>
          </p:cNvPr>
          <p:cNvSpPr>
            <a:spLocks noGrp="1"/>
          </p:cNvSpPr>
          <p:nvPr>
            <p:ph type="ctrTitle"/>
          </p:nvPr>
        </p:nvSpPr>
        <p:spPr>
          <a:xfrm>
            <a:off x="166279" y="75406"/>
            <a:ext cx="11859441" cy="477837"/>
          </a:xfrm>
        </p:spPr>
        <p:txBody>
          <a:bodyPr>
            <a:normAutofit/>
          </a:bodyPr>
          <a:lstStyle/>
          <a:p>
            <a:r>
              <a:rPr lang="en-US" sz="2400" b="1" dirty="0">
                <a:solidFill>
                  <a:schemeClr val="bg1"/>
                </a:solidFill>
              </a:rPr>
              <a:t>Technical Architecture Review Committee</a:t>
            </a:r>
          </a:p>
        </p:txBody>
      </p:sp>
      <p:pic>
        <p:nvPicPr>
          <p:cNvPr id="4" name="Picture 3">
            <a:extLst>
              <a:ext uri="{FF2B5EF4-FFF2-40B4-BE49-F238E27FC236}">
                <a16:creationId xmlns:a16="http://schemas.microsoft.com/office/drawing/2014/main" id="{E4E101F7-AE94-606D-7973-3A2B2749E368}"/>
              </a:ext>
            </a:extLst>
          </p:cNvPr>
          <p:cNvPicPr>
            <a:picLocks noChangeAspect="1"/>
          </p:cNvPicPr>
          <p:nvPr/>
        </p:nvPicPr>
        <p:blipFill rotWithShape="1">
          <a:blip r:embed="rId2"/>
          <a:srcRect t="70850"/>
          <a:stretch/>
        </p:blipFill>
        <p:spPr>
          <a:xfrm>
            <a:off x="0" y="165211"/>
            <a:ext cx="12192000" cy="531945"/>
          </a:xfrm>
          <a:prstGeom prst="rect">
            <a:avLst/>
          </a:prstGeom>
        </p:spPr>
      </p:pic>
      <p:sp>
        <p:nvSpPr>
          <p:cNvPr id="5" name="Title Placeholder 1">
            <a:extLst>
              <a:ext uri="{FF2B5EF4-FFF2-40B4-BE49-F238E27FC236}">
                <a16:creationId xmlns:a16="http://schemas.microsoft.com/office/drawing/2014/main" id="{9EA246E5-A059-FD6A-1C61-32061F3A84CD}"/>
              </a:ext>
            </a:extLst>
          </p:cNvPr>
          <p:cNvSpPr txBox="1">
            <a:spLocks/>
          </p:cNvSpPr>
          <p:nvPr/>
        </p:nvSpPr>
        <p:spPr>
          <a:xfrm>
            <a:off x="247038" y="6973"/>
            <a:ext cx="11944962" cy="89303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a:tabLst>
                <a:tab pos="10750550" algn="l"/>
              </a:tabLst>
            </a:pPr>
            <a:r>
              <a:rPr lang="en-US" sz="2000" b="1" dirty="0">
                <a:solidFill>
                  <a:schemeClr val="bg1">
                    <a:lumMod val="95000"/>
                  </a:schemeClr>
                </a:solidFill>
              </a:rPr>
              <a:t>System Design: Data 	Pg. | 6</a:t>
            </a:r>
          </a:p>
        </p:txBody>
      </p:sp>
      <p:graphicFrame>
        <p:nvGraphicFramePr>
          <p:cNvPr id="9" name="Table 8">
            <a:extLst>
              <a:ext uri="{FF2B5EF4-FFF2-40B4-BE49-F238E27FC236}">
                <a16:creationId xmlns:a16="http://schemas.microsoft.com/office/drawing/2014/main" id="{CC71AAC5-5691-6566-C77D-6BC78BFD9485}"/>
              </a:ext>
            </a:extLst>
          </p:cNvPr>
          <p:cNvGraphicFramePr>
            <a:graphicFrameLocks noGrp="1"/>
          </p:cNvGraphicFramePr>
          <p:nvPr>
            <p:extLst>
              <p:ext uri="{D42A27DB-BD31-4B8C-83A1-F6EECF244321}">
                <p14:modId xmlns:p14="http://schemas.microsoft.com/office/powerpoint/2010/main" val="1804191856"/>
              </p:ext>
            </p:extLst>
          </p:nvPr>
        </p:nvGraphicFramePr>
        <p:xfrm>
          <a:off x="522514" y="2934031"/>
          <a:ext cx="11007634" cy="2959931"/>
        </p:xfrm>
        <a:graphic>
          <a:graphicData uri="http://schemas.openxmlformats.org/drawingml/2006/table">
            <a:tbl>
              <a:tblPr firstRow="1" firstCol="1" bandRow="1"/>
              <a:tblGrid>
                <a:gridCol w="3239589">
                  <a:extLst>
                    <a:ext uri="{9D8B030D-6E8A-4147-A177-3AD203B41FA5}">
                      <a16:colId xmlns:a16="http://schemas.microsoft.com/office/drawing/2014/main" val="1994354858"/>
                    </a:ext>
                  </a:extLst>
                </a:gridCol>
                <a:gridCol w="1262743">
                  <a:extLst>
                    <a:ext uri="{9D8B030D-6E8A-4147-A177-3AD203B41FA5}">
                      <a16:colId xmlns:a16="http://schemas.microsoft.com/office/drawing/2014/main" val="2959719056"/>
                    </a:ext>
                  </a:extLst>
                </a:gridCol>
                <a:gridCol w="1071154">
                  <a:extLst>
                    <a:ext uri="{9D8B030D-6E8A-4147-A177-3AD203B41FA5}">
                      <a16:colId xmlns:a16="http://schemas.microsoft.com/office/drawing/2014/main" val="3617964128"/>
                    </a:ext>
                  </a:extLst>
                </a:gridCol>
                <a:gridCol w="1010194">
                  <a:extLst>
                    <a:ext uri="{9D8B030D-6E8A-4147-A177-3AD203B41FA5}">
                      <a16:colId xmlns:a16="http://schemas.microsoft.com/office/drawing/2014/main" val="3757986807"/>
                    </a:ext>
                  </a:extLst>
                </a:gridCol>
                <a:gridCol w="1219200">
                  <a:extLst>
                    <a:ext uri="{9D8B030D-6E8A-4147-A177-3AD203B41FA5}">
                      <a16:colId xmlns:a16="http://schemas.microsoft.com/office/drawing/2014/main" val="385479279"/>
                    </a:ext>
                  </a:extLst>
                </a:gridCol>
                <a:gridCol w="1480457">
                  <a:extLst>
                    <a:ext uri="{9D8B030D-6E8A-4147-A177-3AD203B41FA5}">
                      <a16:colId xmlns:a16="http://schemas.microsoft.com/office/drawing/2014/main" val="409663970"/>
                    </a:ext>
                  </a:extLst>
                </a:gridCol>
                <a:gridCol w="1724297">
                  <a:extLst>
                    <a:ext uri="{9D8B030D-6E8A-4147-A177-3AD203B41FA5}">
                      <a16:colId xmlns:a16="http://schemas.microsoft.com/office/drawing/2014/main" val="3368246523"/>
                    </a:ext>
                  </a:extLst>
                </a:gridCol>
              </a:tblGrid>
              <a:tr h="0">
                <a:tc>
                  <a:txBody>
                    <a:bodyPr/>
                    <a:lstStyle/>
                    <a:p>
                      <a:pPr marL="0" marR="0">
                        <a:lnSpc>
                          <a:spcPct val="115000"/>
                        </a:lnSpc>
                        <a:spcBef>
                          <a:spcPts val="0"/>
                        </a:spcBef>
                        <a:spcAft>
                          <a:spcPts val="0"/>
                        </a:spcAft>
                      </a:pPr>
                      <a:r>
                        <a:rPr lang="en-US" sz="1400" b="1" dirty="0">
                          <a:solidFill>
                            <a:srgbClr val="FFFFFF"/>
                          </a:solidFill>
                          <a:effectLst/>
                          <a:latin typeface="Arial" panose="020B0604020202020204" pitchFamily="34" charset="0"/>
                          <a:ea typeface="Cambria" panose="02040503050406030204" pitchFamily="18" charset="0"/>
                          <a:cs typeface="Arial" panose="020B0604020202020204" pitchFamily="34" charset="0"/>
                        </a:rPr>
                        <a:t>Confidential or Protected Data</a:t>
                      </a:r>
                      <a:endParaRPr lang="en-US" sz="1400" dirty="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1F57"/>
                    </a:solidFill>
                  </a:tcPr>
                </a:tc>
                <a:tc>
                  <a:txBody>
                    <a:bodyPr/>
                    <a:lstStyle/>
                    <a:p>
                      <a:pPr marL="0" marR="0" algn="ctr">
                        <a:lnSpc>
                          <a:spcPct val="115000"/>
                        </a:lnSpc>
                        <a:spcBef>
                          <a:spcPts val="0"/>
                        </a:spcBef>
                        <a:spcAft>
                          <a:spcPts val="0"/>
                        </a:spcAft>
                      </a:pPr>
                      <a:r>
                        <a:rPr lang="en-US" sz="1400" b="1">
                          <a:solidFill>
                            <a:srgbClr val="FFFFFF"/>
                          </a:solidFill>
                          <a:effectLst/>
                          <a:latin typeface="Arial" panose="020B0604020202020204" pitchFamily="34" charset="0"/>
                          <a:ea typeface="Cambria" panose="02040503050406030204" pitchFamily="18" charset="0"/>
                          <a:cs typeface="Arial" panose="020B0604020202020204" pitchFamily="34" charset="0"/>
                        </a:rPr>
                        <a:t>Collected</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1F57"/>
                    </a:solidFill>
                  </a:tcPr>
                </a:tc>
                <a:tc>
                  <a:txBody>
                    <a:bodyPr/>
                    <a:lstStyle/>
                    <a:p>
                      <a:pPr marL="0" marR="0" algn="ctr">
                        <a:lnSpc>
                          <a:spcPct val="115000"/>
                        </a:lnSpc>
                        <a:spcBef>
                          <a:spcPts val="0"/>
                        </a:spcBef>
                        <a:spcAft>
                          <a:spcPts val="0"/>
                        </a:spcAft>
                        <a:tabLst>
                          <a:tab pos="400050" algn="l"/>
                        </a:tabLst>
                      </a:pPr>
                      <a:r>
                        <a:rPr lang="en-US" sz="1400" b="1">
                          <a:solidFill>
                            <a:srgbClr val="FFFFFF"/>
                          </a:solidFill>
                          <a:effectLst/>
                          <a:latin typeface="Arial" panose="020B0604020202020204" pitchFamily="34" charset="0"/>
                          <a:ea typeface="Cambria" panose="02040503050406030204" pitchFamily="18" charset="0"/>
                          <a:cs typeface="Arial" panose="020B0604020202020204" pitchFamily="34" charset="0"/>
                        </a:rPr>
                        <a:t>Stored in Database</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1F57"/>
                    </a:solidFill>
                  </a:tcPr>
                </a:tc>
                <a:tc>
                  <a:txBody>
                    <a:bodyPr/>
                    <a:lstStyle/>
                    <a:p>
                      <a:pPr marL="0" marR="0" algn="ctr">
                        <a:lnSpc>
                          <a:spcPct val="115000"/>
                        </a:lnSpc>
                        <a:spcBef>
                          <a:spcPts val="0"/>
                        </a:spcBef>
                        <a:spcAft>
                          <a:spcPts val="0"/>
                        </a:spcAft>
                      </a:pPr>
                      <a:r>
                        <a:rPr lang="en-US" sz="1400" b="1" dirty="0">
                          <a:solidFill>
                            <a:srgbClr val="FFFFFF"/>
                          </a:solidFill>
                          <a:effectLst/>
                          <a:latin typeface="Arial" panose="020B0604020202020204" pitchFamily="34" charset="0"/>
                          <a:ea typeface="Cambria" panose="02040503050406030204" pitchFamily="18" charset="0"/>
                          <a:cs typeface="Arial" panose="020B0604020202020204" pitchFamily="34" charset="0"/>
                        </a:rPr>
                        <a:t>Displayed</a:t>
                      </a:r>
                      <a:endParaRPr lang="en-US" sz="1400" dirty="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1F57"/>
                    </a:solidFill>
                  </a:tcPr>
                </a:tc>
                <a:tc>
                  <a:txBody>
                    <a:bodyPr/>
                    <a:lstStyle/>
                    <a:p>
                      <a:pPr marL="0" marR="0" algn="ctr">
                        <a:lnSpc>
                          <a:spcPct val="115000"/>
                        </a:lnSpc>
                        <a:spcBef>
                          <a:spcPts val="0"/>
                        </a:spcBef>
                        <a:spcAft>
                          <a:spcPts val="0"/>
                        </a:spcAft>
                      </a:pPr>
                      <a:r>
                        <a:rPr lang="en-US" sz="1400" b="1">
                          <a:solidFill>
                            <a:srgbClr val="FFFFFF"/>
                          </a:solidFill>
                          <a:effectLst/>
                          <a:latin typeface="Arial" panose="020B0604020202020204" pitchFamily="34" charset="0"/>
                          <a:ea typeface="Cambria" panose="02040503050406030204" pitchFamily="18" charset="0"/>
                          <a:cs typeface="Arial" panose="020B0604020202020204" pitchFamily="34" charset="0"/>
                        </a:rPr>
                        <a:t>Encrypted </a:t>
                      </a:r>
                      <a:endParaRPr lang="en-US" sz="1400">
                        <a:effectLst/>
                        <a:latin typeface="Arial" panose="020B0604020202020204" pitchFamily="34" charset="0"/>
                        <a:ea typeface="Arial" panose="020B0604020202020204" pitchFamily="34" charset="0"/>
                        <a:cs typeface="Arial" panose="020B0604020202020204" pitchFamily="34" charset="0"/>
                      </a:endParaRPr>
                    </a:p>
                    <a:p>
                      <a:pPr marL="0" marR="0" algn="ctr">
                        <a:lnSpc>
                          <a:spcPct val="115000"/>
                        </a:lnSpc>
                        <a:spcBef>
                          <a:spcPts val="0"/>
                        </a:spcBef>
                        <a:spcAft>
                          <a:spcPts val="0"/>
                        </a:spcAft>
                      </a:pPr>
                      <a:r>
                        <a:rPr lang="en-US" sz="1400" b="1">
                          <a:solidFill>
                            <a:srgbClr val="FFFFFF"/>
                          </a:solidFill>
                          <a:effectLst/>
                          <a:latin typeface="Arial" panose="020B0604020202020204" pitchFamily="34" charset="0"/>
                          <a:ea typeface="Cambria" panose="02040503050406030204" pitchFamily="18" charset="0"/>
                          <a:cs typeface="Arial" panose="020B0604020202020204" pitchFamily="34" charset="0"/>
                        </a:rPr>
                        <a:t>at Rest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1F57"/>
                    </a:solidFill>
                  </a:tcPr>
                </a:tc>
                <a:tc>
                  <a:txBody>
                    <a:bodyPr/>
                    <a:lstStyle/>
                    <a:p>
                      <a:pPr marL="0" marR="0" algn="ctr">
                        <a:lnSpc>
                          <a:spcPct val="115000"/>
                        </a:lnSpc>
                        <a:spcBef>
                          <a:spcPts val="0"/>
                        </a:spcBef>
                        <a:spcAft>
                          <a:spcPts val="0"/>
                        </a:spcAft>
                      </a:pPr>
                      <a:r>
                        <a:rPr lang="en-US" sz="1400" b="1">
                          <a:solidFill>
                            <a:srgbClr val="FFFFFF"/>
                          </a:solidFill>
                          <a:effectLst/>
                          <a:latin typeface="Arial" panose="020B0604020202020204" pitchFamily="34" charset="0"/>
                          <a:ea typeface="Cambria" panose="02040503050406030204" pitchFamily="18" charset="0"/>
                          <a:cs typeface="Arial" panose="020B0604020202020204" pitchFamily="34" charset="0"/>
                        </a:rPr>
                        <a:t>Encrypted During Transit</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1F57"/>
                    </a:solidFill>
                  </a:tcPr>
                </a:tc>
                <a:tc>
                  <a:txBody>
                    <a:bodyPr/>
                    <a:lstStyle/>
                    <a:p>
                      <a:pPr marL="0" marR="0" algn="ctr">
                        <a:lnSpc>
                          <a:spcPct val="115000"/>
                        </a:lnSpc>
                        <a:spcBef>
                          <a:spcPts val="0"/>
                        </a:spcBef>
                        <a:spcAft>
                          <a:spcPts val="0"/>
                        </a:spcAft>
                      </a:pPr>
                      <a:r>
                        <a:rPr lang="en-US" sz="1400" b="1" dirty="0">
                          <a:solidFill>
                            <a:srgbClr val="FFFFFF"/>
                          </a:solidFill>
                          <a:effectLst/>
                          <a:latin typeface="Arial" panose="020B0604020202020204" pitchFamily="34" charset="0"/>
                          <a:ea typeface="Cambria" panose="02040503050406030204" pitchFamily="18" charset="0"/>
                          <a:cs typeface="Arial" panose="020B0604020202020204" pitchFamily="34" charset="0"/>
                        </a:rPr>
                        <a:t>Confidentiality  Law or Contract Provision</a:t>
                      </a:r>
                      <a:endParaRPr lang="en-US" sz="1400" dirty="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1F57"/>
                    </a:solidFill>
                  </a:tcPr>
                </a:tc>
                <a:extLst>
                  <a:ext uri="{0D108BD9-81ED-4DB2-BD59-A6C34878D82A}">
                    <a16:rowId xmlns:a16="http://schemas.microsoft.com/office/drawing/2014/main" val="389741823"/>
                  </a:ext>
                </a:extLst>
              </a:tr>
              <a:tr h="0">
                <a:tc>
                  <a:txBody>
                    <a:bodyPr/>
                    <a:lstStyle/>
                    <a:p>
                      <a:pPr marL="0" marR="47625">
                        <a:lnSpc>
                          <a:spcPct val="115000"/>
                        </a:lnSpc>
                        <a:spcBef>
                          <a:spcPts val="0"/>
                        </a:spcBef>
                        <a:spcAft>
                          <a:spcPts val="0"/>
                        </a:spcAft>
                        <a:tabLst>
                          <a:tab pos="400050" algn="l"/>
                        </a:tabLst>
                      </a:pPr>
                      <a:r>
                        <a:rPr lang="en-US" sz="1400" dirty="0">
                          <a:effectLst/>
                          <a:latin typeface="Arial" panose="020B0604020202020204" pitchFamily="34" charset="0"/>
                          <a:ea typeface="Cambria" panose="02040503050406030204" pitchFamily="18" charset="0"/>
                          <a:cs typeface="Arial" panose="020B0604020202020204" pitchFamily="34" charset="0"/>
                        </a:rPr>
                        <a:t>First and Last Name</a:t>
                      </a:r>
                      <a:endParaRPr lang="en-US" sz="1400" dirty="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dirty="0">
                          <a:effectLst/>
                          <a:latin typeface="Arial" panose="020B0604020202020204" pitchFamily="34" charset="0"/>
                          <a:ea typeface="Cambria" panose="02040503050406030204" pitchFamily="18" charset="0"/>
                          <a:cs typeface="Arial" panose="020B0604020202020204" pitchFamily="34" charset="0"/>
                        </a:rPr>
                        <a:t> </a:t>
                      </a:r>
                      <a:endParaRPr lang="en-US" sz="1400" dirty="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21108209"/>
                  </a:ext>
                </a:extLst>
              </a:tr>
              <a:tr h="0">
                <a:tc>
                  <a:txBody>
                    <a:bodyPr/>
                    <a:lstStyle/>
                    <a:p>
                      <a:pPr marL="0" marR="228600">
                        <a:lnSpc>
                          <a:spcPct val="115000"/>
                        </a:lnSpc>
                        <a:spcBef>
                          <a:spcPts val="0"/>
                        </a:spcBef>
                        <a:spcAft>
                          <a:spcPts val="0"/>
                        </a:spcAft>
                        <a:tabLst>
                          <a:tab pos="400050" algn="l"/>
                        </a:tabLst>
                      </a:pPr>
                      <a:r>
                        <a:rPr lang="en-US" sz="1400" dirty="0">
                          <a:effectLst/>
                          <a:latin typeface="Arial" panose="020B0604020202020204" pitchFamily="34" charset="0"/>
                          <a:ea typeface="Cambria" panose="02040503050406030204" pitchFamily="18" charset="0"/>
                          <a:cs typeface="Arial" panose="020B0604020202020204" pitchFamily="34" charset="0"/>
                        </a:rPr>
                        <a:t>Date of Birth</a:t>
                      </a:r>
                      <a:endParaRPr lang="en-US" sz="1400" dirty="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58895407"/>
                  </a:ext>
                </a:extLst>
              </a:tr>
              <a:tr h="0">
                <a:tc>
                  <a:txBody>
                    <a:bodyPr/>
                    <a:lstStyle/>
                    <a:p>
                      <a:pPr marL="0" marR="228600">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Address</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88039589"/>
                  </a:ext>
                </a:extLst>
              </a:tr>
              <a:tr h="0">
                <a:tc>
                  <a:txBody>
                    <a:bodyPr/>
                    <a:lstStyle/>
                    <a:p>
                      <a:pPr marL="0" marR="104775">
                        <a:lnSpc>
                          <a:spcPct val="115000"/>
                        </a:lnSpc>
                        <a:spcBef>
                          <a:spcPts val="0"/>
                        </a:spcBef>
                        <a:spcAft>
                          <a:spcPts val="0"/>
                        </a:spcAft>
                        <a:tabLst>
                          <a:tab pos="400050" algn="l"/>
                        </a:tabLst>
                      </a:pPr>
                      <a:r>
                        <a:rPr lang="en-US" sz="1400" dirty="0">
                          <a:effectLst/>
                          <a:latin typeface="Arial" panose="020B0604020202020204" pitchFamily="34" charset="0"/>
                          <a:ea typeface="Cambria" panose="02040503050406030204" pitchFamily="18" charset="0"/>
                          <a:cs typeface="Arial" panose="020B0604020202020204" pitchFamily="34" charset="0"/>
                        </a:rPr>
                        <a:t>Social Security Number</a:t>
                      </a:r>
                      <a:endParaRPr lang="en-US" sz="1400" dirty="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2601767"/>
                  </a:ext>
                </a:extLst>
              </a:tr>
              <a:tr h="0">
                <a:tc>
                  <a:txBody>
                    <a:bodyPr/>
                    <a:lstStyle/>
                    <a:p>
                      <a:pPr marL="0" marR="47625">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Driver’s License Number</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29089184"/>
                  </a:ext>
                </a:extLst>
              </a:tr>
              <a:tr h="0">
                <a:tc>
                  <a:txBody>
                    <a:bodyPr/>
                    <a:lstStyle/>
                    <a:p>
                      <a:pPr marL="0" marR="47625">
                        <a:lnSpc>
                          <a:spcPct val="115000"/>
                        </a:lnSpc>
                        <a:spcBef>
                          <a:spcPts val="0"/>
                        </a:spcBef>
                        <a:spcAft>
                          <a:spcPts val="0"/>
                        </a:spcAft>
                        <a:tabLst>
                          <a:tab pos="400050" algn="l"/>
                        </a:tabLst>
                      </a:pPr>
                      <a:r>
                        <a:rPr lang="en-US" sz="1400" dirty="0">
                          <a:effectLst/>
                          <a:latin typeface="Arial" panose="020B0604020202020204" pitchFamily="34" charset="0"/>
                          <a:ea typeface="Cambria" panose="02040503050406030204" pitchFamily="18" charset="0"/>
                          <a:cs typeface="Arial" panose="020B0604020202020204" pitchFamily="34" charset="0"/>
                        </a:rPr>
                        <a:t>Credit or Debit Card Number</a:t>
                      </a:r>
                      <a:endParaRPr lang="en-US" sz="1400" dirty="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89913350"/>
                  </a:ext>
                </a:extLst>
              </a:tr>
              <a:tr h="0">
                <a:tc>
                  <a:txBody>
                    <a:bodyPr/>
                    <a:lstStyle/>
                    <a:p>
                      <a:pPr marL="0" marR="0">
                        <a:lnSpc>
                          <a:spcPct val="115000"/>
                        </a:lnSpc>
                        <a:spcBef>
                          <a:spcPts val="0"/>
                        </a:spcBef>
                        <a:spcAft>
                          <a:spcPts val="0"/>
                        </a:spcAft>
                        <a:tabLst>
                          <a:tab pos="400050" algn="l"/>
                        </a:tabLst>
                      </a:pPr>
                      <a:r>
                        <a:rPr lang="en-US" sz="1400" dirty="0">
                          <a:effectLst/>
                          <a:latin typeface="Arial" panose="020B0604020202020204" pitchFamily="34" charset="0"/>
                          <a:ea typeface="Cambria" panose="02040503050406030204" pitchFamily="18" charset="0"/>
                          <a:cs typeface="Arial" panose="020B0604020202020204" pitchFamily="34" charset="0"/>
                        </a:rPr>
                        <a:t>Checking or Savings Account Number</a:t>
                      </a:r>
                      <a:endParaRPr lang="en-US" sz="1400" dirty="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dirty="0">
                          <a:effectLst/>
                          <a:latin typeface="Arial" panose="020B0604020202020204" pitchFamily="34" charset="0"/>
                          <a:ea typeface="Cambria" panose="02040503050406030204" pitchFamily="18" charset="0"/>
                          <a:cs typeface="Arial" panose="020B0604020202020204" pitchFamily="34" charset="0"/>
                        </a:rPr>
                        <a:t> </a:t>
                      </a:r>
                      <a:endParaRPr lang="en-US" sz="1400" dirty="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83618373"/>
                  </a:ext>
                </a:extLst>
              </a:tr>
              <a:tr h="0">
                <a:tc>
                  <a:txBody>
                    <a:bodyPr/>
                    <a:lstStyle/>
                    <a:p>
                      <a:pPr marL="0" marR="0">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Account Number</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dirty="0">
                          <a:effectLst/>
                          <a:latin typeface="Arial" panose="020B0604020202020204" pitchFamily="34" charset="0"/>
                          <a:ea typeface="Cambria" panose="02040503050406030204" pitchFamily="18" charset="0"/>
                          <a:cs typeface="Arial" panose="020B0604020202020204" pitchFamily="34" charset="0"/>
                        </a:rPr>
                        <a:t> </a:t>
                      </a:r>
                      <a:endParaRPr lang="en-US" sz="1400" dirty="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dirty="0">
                          <a:effectLst/>
                          <a:latin typeface="Arial" panose="020B0604020202020204" pitchFamily="34" charset="0"/>
                          <a:ea typeface="Cambria" panose="02040503050406030204" pitchFamily="18" charset="0"/>
                          <a:cs typeface="Arial" panose="020B0604020202020204" pitchFamily="34" charset="0"/>
                        </a:rPr>
                        <a:t> </a:t>
                      </a:r>
                      <a:endParaRPr lang="en-US" sz="1400" dirty="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75746438"/>
                  </a:ext>
                </a:extLst>
              </a:tr>
              <a:tr h="0">
                <a:tc>
                  <a:txBody>
                    <a:bodyPr/>
                    <a:lstStyle/>
                    <a:p>
                      <a:pPr marL="0" marR="228600">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Password</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dirty="0">
                          <a:effectLst/>
                          <a:latin typeface="Arial" panose="020B0604020202020204" pitchFamily="34" charset="0"/>
                          <a:ea typeface="Cambria" panose="02040503050406030204" pitchFamily="18" charset="0"/>
                          <a:cs typeface="Arial" panose="020B0604020202020204" pitchFamily="34" charset="0"/>
                        </a:rPr>
                        <a:t> </a:t>
                      </a:r>
                      <a:endParaRPr lang="en-US" sz="1400" dirty="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dirty="0">
                          <a:effectLst/>
                          <a:latin typeface="Arial" panose="020B0604020202020204" pitchFamily="34" charset="0"/>
                          <a:ea typeface="Cambria" panose="02040503050406030204" pitchFamily="18" charset="0"/>
                          <a:cs typeface="Arial" panose="020B0604020202020204" pitchFamily="34" charset="0"/>
                        </a:rPr>
                        <a:t> </a:t>
                      </a:r>
                      <a:endParaRPr lang="en-US" sz="1400" dirty="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dirty="0">
                          <a:effectLst/>
                          <a:latin typeface="Arial" panose="020B0604020202020204" pitchFamily="34" charset="0"/>
                          <a:ea typeface="Cambria" panose="02040503050406030204" pitchFamily="18" charset="0"/>
                          <a:cs typeface="Arial" panose="020B0604020202020204" pitchFamily="34" charset="0"/>
                        </a:rPr>
                        <a:t> </a:t>
                      </a:r>
                      <a:endParaRPr lang="en-US" sz="1400" dirty="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76486163"/>
                  </a:ext>
                </a:extLst>
              </a:tr>
              <a:tr h="0">
                <a:tc>
                  <a:txBody>
                    <a:bodyPr/>
                    <a:lstStyle/>
                    <a:p>
                      <a:pPr marL="0" marR="0">
                        <a:lnSpc>
                          <a:spcPct val="115000"/>
                        </a:lnSpc>
                        <a:spcBef>
                          <a:spcPts val="0"/>
                        </a:spcBef>
                        <a:spcAft>
                          <a:spcPts val="0"/>
                        </a:spcAft>
                        <a:tabLst>
                          <a:tab pos="400050" algn="l"/>
                        </a:tabLst>
                      </a:pPr>
                      <a:r>
                        <a:rPr lang="en-US" sz="1400" dirty="0">
                          <a:effectLst/>
                          <a:latin typeface="Arial" panose="020B0604020202020204" pitchFamily="34" charset="0"/>
                          <a:ea typeface="Cambria" panose="02040503050406030204" pitchFamily="18" charset="0"/>
                          <a:cs typeface="Arial" panose="020B0604020202020204" pitchFamily="34" charset="0"/>
                        </a:rPr>
                        <a:t>Other, describe &amp; add rows if needed</a:t>
                      </a:r>
                      <a:endParaRPr lang="en-US" sz="1400" dirty="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a:effectLst/>
                          <a:latin typeface="Arial" panose="020B0604020202020204" pitchFamily="34" charset="0"/>
                          <a:ea typeface="Cambria" panose="02040503050406030204" pitchFamily="18" charset="0"/>
                          <a:cs typeface="Arial" panose="020B0604020202020204" pitchFamily="34" charset="0"/>
                        </a:rPr>
                        <a:t> </a:t>
                      </a:r>
                      <a:endParaRPr lang="en-US" sz="140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400050" algn="l"/>
                        </a:tabLst>
                      </a:pPr>
                      <a:r>
                        <a:rPr lang="en-US" sz="1400" dirty="0">
                          <a:effectLst/>
                          <a:latin typeface="Arial" panose="020B0604020202020204" pitchFamily="34" charset="0"/>
                          <a:ea typeface="Cambria" panose="02040503050406030204" pitchFamily="18" charset="0"/>
                          <a:cs typeface="Arial" panose="020B0604020202020204" pitchFamily="34" charset="0"/>
                        </a:rPr>
                        <a:t> </a:t>
                      </a:r>
                      <a:endParaRPr lang="en-US" sz="1400" dirty="0">
                        <a:effectLst/>
                        <a:latin typeface="Arial" panose="020B060402020202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90863783"/>
                  </a:ext>
                </a:extLst>
              </a:tr>
            </a:tbl>
          </a:graphicData>
        </a:graphic>
      </p:graphicFrame>
      <p:sp>
        <p:nvSpPr>
          <p:cNvPr id="10" name="Rectangle 2">
            <a:extLst>
              <a:ext uri="{FF2B5EF4-FFF2-40B4-BE49-F238E27FC236}">
                <a16:creationId xmlns:a16="http://schemas.microsoft.com/office/drawing/2014/main" id="{45C43FE2-9AF8-8F03-6C16-4D40F1B251D3}"/>
              </a:ext>
            </a:extLst>
          </p:cNvPr>
          <p:cNvSpPr>
            <a:spLocks noChangeArrowheads="1"/>
          </p:cNvSpPr>
          <p:nvPr/>
        </p:nvSpPr>
        <p:spPr bwMode="auto">
          <a:xfrm>
            <a:off x="247038" y="978504"/>
            <a:ext cx="11435976" cy="1600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00050" eaLnBrk="0" fontAlgn="base" hangingPunct="0">
              <a:spcBef>
                <a:spcPct val="0"/>
              </a:spcBef>
              <a:spcAft>
                <a:spcPct val="0"/>
              </a:spcAft>
              <a:tabLst>
                <a:tab pos="400050" algn="l"/>
              </a:tabLst>
              <a:defRPr>
                <a:solidFill>
                  <a:schemeClr val="tx1"/>
                </a:solidFill>
                <a:latin typeface="Arial" panose="020B0604020202020204" pitchFamily="34" charset="0"/>
              </a:defRPr>
            </a:lvl1pPr>
            <a:lvl2pPr eaLnBrk="0" fontAlgn="base" hangingPunct="0">
              <a:spcBef>
                <a:spcPct val="0"/>
              </a:spcBef>
              <a:spcAft>
                <a:spcPct val="0"/>
              </a:spcAft>
              <a:tabLst>
                <a:tab pos="400050" algn="l"/>
              </a:tabLst>
              <a:defRPr>
                <a:solidFill>
                  <a:schemeClr val="tx1"/>
                </a:solidFill>
                <a:latin typeface="Arial" panose="020B0604020202020204" pitchFamily="34" charset="0"/>
              </a:defRPr>
            </a:lvl2pPr>
            <a:lvl3pPr eaLnBrk="0" fontAlgn="base" hangingPunct="0">
              <a:spcBef>
                <a:spcPct val="0"/>
              </a:spcBef>
              <a:spcAft>
                <a:spcPct val="0"/>
              </a:spcAft>
              <a:tabLst>
                <a:tab pos="400050" algn="l"/>
              </a:tabLst>
              <a:defRPr>
                <a:solidFill>
                  <a:schemeClr val="tx1"/>
                </a:solidFill>
                <a:latin typeface="Arial" panose="020B0604020202020204" pitchFamily="34" charset="0"/>
              </a:defRPr>
            </a:lvl3pPr>
            <a:lvl4pPr eaLnBrk="0" fontAlgn="base" hangingPunct="0">
              <a:spcBef>
                <a:spcPct val="0"/>
              </a:spcBef>
              <a:spcAft>
                <a:spcPct val="0"/>
              </a:spcAft>
              <a:tabLst>
                <a:tab pos="400050" algn="l"/>
              </a:tabLst>
              <a:defRPr>
                <a:solidFill>
                  <a:schemeClr val="tx1"/>
                </a:solidFill>
                <a:latin typeface="Arial" panose="020B0604020202020204" pitchFamily="34" charset="0"/>
              </a:defRPr>
            </a:lvl4pPr>
            <a:lvl5pPr eaLnBrk="0" fontAlgn="base" hangingPunct="0">
              <a:spcBef>
                <a:spcPct val="0"/>
              </a:spcBef>
              <a:spcAft>
                <a:spcPct val="0"/>
              </a:spcAft>
              <a:tabLst>
                <a:tab pos="400050" algn="l"/>
              </a:tabLst>
              <a:defRPr>
                <a:solidFill>
                  <a:schemeClr val="tx1"/>
                </a:solidFill>
                <a:latin typeface="Arial" panose="020B0604020202020204" pitchFamily="34" charset="0"/>
              </a:defRPr>
            </a:lvl5pPr>
            <a:lvl6pPr eaLnBrk="0" fontAlgn="base" hangingPunct="0">
              <a:spcBef>
                <a:spcPct val="0"/>
              </a:spcBef>
              <a:spcAft>
                <a:spcPct val="0"/>
              </a:spcAft>
              <a:tabLst>
                <a:tab pos="400050" algn="l"/>
              </a:tabLst>
              <a:defRPr>
                <a:solidFill>
                  <a:schemeClr val="tx1"/>
                </a:solidFill>
                <a:latin typeface="Arial" panose="020B0604020202020204" pitchFamily="34" charset="0"/>
              </a:defRPr>
            </a:lvl6pPr>
            <a:lvl7pPr eaLnBrk="0" fontAlgn="base" hangingPunct="0">
              <a:spcBef>
                <a:spcPct val="0"/>
              </a:spcBef>
              <a:spcAft>
                <a:spcPct val="0"/>
              </a:spcAft>
              <a:tabLst>
                <a:tab pos="400050" algn="l"/>
              </a:tabLst>
              <a:defRPr>
                <a:solidFill>
                  <a:schemeClr val="tx1"/>
                </a:solidFill>
                <a:latin typeface="Arial" panose="020B0604020202020204" pitchFamily="34" charset="0"/>
              </a:defRPr>
            </a:lvl7pPr>
            <a:lvl8pPr eaLnBrk="0" fontAlgn="base" hangingPunct="0">
              <a:spcBef>
                <a:spcPct val="0"/>
              </a:spcBef>
              <a:spcAft>
                <a:spcPct val="0"/>
              </a:spcAft>
              <a:tabLst>
                <a:tab pos="400050" algn="l"/>
              </a:tabLst>
              <a:defRPr>
                <a:solidFill>
                  <a:schemeClr val="tx1"/>
                </a:solidFill>
                <a:latin typeface="Arial" panose="020B0604020202020204" pitchFamily="34" charset="0"/>
              </a:defRPr>
            </a:lvl8pPr>
            <a:lvl9pPr eaLnBrk="0" fontAlgn="base" hangingPunct="0">
              <a:spcBef>
                <a:spcPct val="0"/>
              </a:spcBef>
              <a:spcAft>
                <a:spcPct val="0"/>
              </a:spcAft>
              <a:tabLst>
                <a:tab pos="400050" algn="l"/>
              </a:tabLst>
              <a:defRPr>
                <a:solidFill>
                  <a:schemeClr val="tx1"/>
                </a:solidFill>
                <a:latin typeface="Arial" panose="020B0604020202020204" pitchFamily="34" charset="0"/>
              </a:defRPr>
            </a:lvl9pPr>
          </a:lstStyle>
          <a:p>
            <a:pPr marL="227013" indent="-227013">
              <a:buFontTx/>
              <a:buChar char="•"/>
            </a:pPr>
            <a:r>
              <a:rPr kumimoji="0" lang="en-US" altLang="en-US" sz="1600" b="0" i="0" u="none" strike="noStrike" cap="none" normalizeH="0" baseline="0" dirty="0">
                <a:ln>
                  <a:noFill/>
                </a:ln>
                <a:solidFill>
                  <a:schemeClr val="tx1"/>
                </a:solidFill>
                <a:effectLst/>
                <a:latin typeface="+mn-lt"/>
                <a:ea typeface="Cambria" panose="02040503050406030204" pitchFamily="18" charset="0"/>
              </a:rPr>
              <a:t>[In the table that follows, please enter Yes (Y) or No (N) for each of the confidential or protected data categories. </a:t>
            </a:r>
            <a:r>
              <a:rPr lang="en-US" sz="1600" dirty="0">
                <a:latin typeface="+mn-lt"/>
              </a:rPr>
              <a:t>If the data category is not on this list, use the Other field, replacing it with the name of the data category.  Add rows </a:t>
            </a:r>
            <a:r>
              <a:rPr kumimoji="0" lang="en-US" altLang="en-US" sz="1600" b="0" i="0" u="none" strike="noStrike" cap="none" normalizeH="0" baseline="0" dirty="0">
                <a:ln>
                  <a:noFill/>
                </a:ln>
                <a:solidFill>
                  <a:schemeClr val="tx1"/>
                </a:solidFill>
                <a:effectLst/>
                <a:latin typeface="+mn-lt"/>
                <a:ea typeface="Cambria" panose="02040503050406030204" pitchFamily="18" charset="0"/>
              </a:rPr>
              <a:t>if needed.  In the final column, if the following categories apply, enter the acronym: </a:t>
            </a:r>
            <a:r>
              <a:rPr lang="en-US" sz="1600" dirty="0">
                <a:latin typeface="+mn-lt"/>
              </a:rPr>
              <a:t>Protected Health Information (PHI), Federal Tax Information (FTI), Family Medical Leave Act (FMLA), Americans with Disabilities Act (ADA), Payment Card Industry-Data Security Standard (PCI-DSS), Protection of Pupil Rights Amendment (PPRA), Health Insurance Portability &amp; Accountability Act (HIPAA), Family Education Rights &amp; Privacy Act (FERPA).]</a:t>
            </a:r>
            <a:endParaRPr kumimoji="0" lang="en-US" altLang="en-US" sz="1600" b="0" i="0" u="none" strike="noStrike" cap="none" normalizeH="0" baseline="0" dirty="0">
              <a:ln>
                <a:noFill/>
              </a:ln>
              <a:solidFill>
                <a:schemeClr val="tx1"/>
              </a:solidFill>
              <a:effectLst/>
              <a:latin typeface="+mn-lt"/>
            </a:endParaRPr>
          </a:p>
          <a:p>
            <a:pPr marL="0" marR="0" lvl="0" indent="400050" algn="l" defTabSz="914400" rtl="0" eaLnBrk="0" fontAlgn="base" latinLnBrk="0" hangingPunct="0">
              <a:lnSpc>
                <a:spcPct val="100000"/>
              </a:lnSpc>
              <a:spcBef>
                <a:spcPct val="0"/>
              </a:spcBef>
              <a:spcAft>
                <a:spcPct val="0"/>
              </a:spcAft>
              <a:buClrTx/>
              <a:buSzTx/>
              <a:buFontTx/>
              <a:buNone/>
              <a:tabLst>
                <a:tab pos="400050" algn="l"/>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559425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63A11-4A40-94F5-E74F-5ECEB3A03333}"/>
              </a:ext>
            </a:extLst>
          </p:cNvPr>
          <p:cNvSpPr>
            <a:spLocks noGrp="1"/>
          </p:cNvSpPr>
          <p:nvPr>
            <p:ph type="ctrTitle"/>
          </p:nvPr>
        </p:nvSpPr>
        <p:spPr>
          <a:xfrm>
            <a:off x="166279" y="75406"/>
            <a:ext cx="11859441" cy="477837"/>
          </a:xfrm>
        </p:spPr>
        <p:txBody>
          <a:bodyPr>
            <a:normAutofit/>
          </a:bodyPr>
          <a:lstStyle/>
          <a:p>
            <a:r>
              <a:rPr lang="en-US" sz="2400" b="1" dirty="0">
                <a:solidFill>
                  <a:schemeClr val="bg1"/>
                </a:solidFill>
              </a:rPr>
              <a:t>Technical Architecture Review Committee</a:t>
            </a:r>
          </a:p>
        </p:txBody>
      </p:sp>
      <p:pic>
        <p:nvPicPr>
          <p:cNvPr id="4" name="Picture 3">
            <a:extLst>
              <a:ext uri="{FF2B5EF4-FFF2-40B4-BE49-F238E27FC236}">
                <a16:creationId xmlns:a16="http://schemas.microsoft.com/office/drawing/2014/main" id="{E4E101F7-AE94-606D-7973-3A2B2749E368}"/>
              </a:ext>
            </a:extLst>
          </p:cNvPr>
          <p:cNvPicPr>
            <a:picLocks noChangeAspect="1"/>
          </p:cNvPicPr>
          <p:nvPr/>
        </p:nvPicPr>
        <p:blipFill rotWithShape="1">
          <a:blip r:embed="rId2"/>
          <a:srcRect t="70850"/>
          <a:stretch/>
        </p:blipFill>
        <p:spPr>
          <a:xfrm>
            <a:off x="0" y="165211"/>
            <a:ext cx="12192000" cy="531945"/>
          </a:xfrm>
          <a:prstGeom prst="rect">
            <a:avLst/>
          </a:prstGeom>
        </p:spPr>
      </p:pic>
      <p:sp>
        <p:nvSpPr>
          <p:cNvPr id="5" name="Title Placeholder 1">
            <a:extLst>
              <a:ext uri="{FF2B5EF4-FFF2-40B4-BE49-F238E27FC236}">
                <a16:creationId xmlns:a16="http://schemas.microsoft.com/office/drawing/2014/main" id="{9EA246E5-A059-FD6A-1C61-32061F3A84CD}"/>
              </a:ext>
            </a:extLst>
          </p:cNvPr>
          <p:cNvSpPr txBox="1">
            <a:spLocks/>
          </p:cNvSpPr>
          <p:nvPr/>
        </p:nvSpPr>
        <p:spPr>
          <a:xfrm>
            <a:off x="247038" y="6973"/>
            <a:ext cx="11944962" cy="89303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a:tabLst>
                <a:tab pos="10750550" algn="l"/>
              </a:tabLst>
            </a:pPr>
            <a:r>
              <a:rPr lang="en-US" sz="2000" b="1" dirty="0">
                <a:solidFill>
                  <a:schemeClr val="bg1">
                    <a:lumMod val="95000"/>
                  </a:schemeClr>
                </a:solidFill>
              </a:rPr>
              <a:t>Security: Intrusion Detection, Firewalls and Security Measures	Pg. | 7</a:t>
            </a:r>
          </a:p>
        </p:txBody>
      </p:sp>
      <p:sp>
        <p:nvSpPr>
          <p:cNvPr id="3" name="Content Placeholder 2">
            <a:extLst>
              <a:ext uri="{FF2B5EF4-FFF2-40B4-BE49-F238E27FC236}">
                <a16:creationId xmlns:a16="http://schemas.microsoft.com/office/drawing/2014/main" id="{4D48273F-010F-AC67-A858-312FDB784552}"/>
              </a:ext>
            </a:extLst>
          </p:cNvPr>
          <p:cNvSpPr txBox="1">
            <a:spLocks/>
          </p:cNvSpPr>
          <p:nvPr/>
        </p:nvSpPr>
        <p:spPr>
          <a:xfrm>
            <a:off x="247038" y="1058241"/>
            <a:ext cx="11648871" cy="542093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85750" indent="-285750" algn="l">
              <a:lnSpc>
                <a:spcPct val="100000"/>
              </a:lnSpc>
              <a:spcBef>
                <a:spcPts val="0"/>
              </a:spcBef>
              <a:spcAft>
                <a:spcPts val="600"/>
              </a:spcAft>
              <a:buClr>
                <a:srgbClr val="4F1F59"/>
              </a:buClr>
              <a:buFont typeface="Arial" panose="020B0604020202020204" pitchFamily="34" charset="0"/>
              <a:buChar char="•"/>
            </a:pPr>
            <a:r>
              <a:rPr lang="en-US" sz="1600" dirty="0"/>
              <a:t>[</a:t>
            </a:r>
            <a:r>
              <a:rPr lang="en-US" sz="1600" dirty="0">
                <a:effectLst/>
                <a:ea typeface="Cambria" panose="02040503050406030204" pitchFamily="18" charset="0"/>
              </a:rPr>
              <a:t>Is intrusion detection in place for the solution?  If yes, describe.</a:t>
            </a:r>
            <a:r>
              <a:rPr lang="en-US" sz="1600" dirty="0"/>
              <a:t>]</a:t>
            </a:r>
          </a:p>
          <a:p>
            <a:pPr marL="285750" indent="-285750" algn="l">
              <a:lnSpc>
                <a:spcPct val="100000"/>
              </a:lnSpc>
              <a:spcBef>
                <a:spcPts val="0"/>
              </a:spcBef>
              <a:spcAft>
                <a:spcPts val="600"/>
              </a:spcAft>
              <a:buClr>
                <a:srgbClr val="4F1F59"/>
              </a:buClr>
              <a:buFont typeface="Arial" panose="020B0604020202020204" pitchFamily="34" charset="0"/>
              <a:buChar char="•"/>
            </a:pPr>
            <a:r>
              <a:rPr lang="en-US" sz="1600" dirty="0"/>
              <a:t>[</a:t>
            </a:r>
            <a:r>
              <a:rPr lang="en-US" sz="1600" dirty="0">
                <a:effectLst/>
                <a:ea typeface="Cambria" panose="02040503050406030204" pitchFamily="18" charset="0"/>
              </a:rPr>
              <a:t>Are there firewalls, access control language (ACL), or virtual devices in place for separation of presentation, business and/or data layers of the proposed solution?  Who is responsible for managing them?  If none of the above are in place, describe why they are not required.</a:t>
            </a:r>
            <a:r>
              <a:rPr lang="en-US" sz="1600" dirty="0"/>
              <a:t>]</a:t>
            </a:r>
          </a:p>
          <a:p>
            <a:pPr marL="285750" indent="-285750" algn="l">
              <a:lnSpc>
                <a:spcPct val="100000"/>
              </a:lnSpc>
              <a:spcBef>
                <a:spcPts val="0"/>
              </a:spcBef>
              <a:spcAft>
                <a:spcPts val="600"/>
              </a:spcAft>
              <a:buClr>
                <a:srgbClr val="4F1F59"/>
              </a:buClr>
              <a:buFont typeface="Arial" panose="020B0604020202020204" pitchFamily="34" charset="0"/>
              <a:buChar char="•"/>
            </a:pPr>
            <a:r>
              <a:rPr lang="en-US" sz="1600" dirty="0"/>
              <a:t>[</a:t>
            </a:r>
            <a:r>
              <a:rPr lang="en-US" sz="1600" dirty="0">
                <a:effectLst/>
                <a:ea typeface="Cambria" panose="02040503050406030204" pitchFamily="18" charset="0"/>
              </a:rPr>
              <a:t>If the solution is SaaS, is there a Web Application Firewall (WAF)?  If so, list what is defined in your security operations center (SOC)?  If there is no WAF, describe why it is not required.]</a:t>
            </a:r>
          </a:p>
          <a:p>
            <a:pPr marL="285750" indent="-285750" algn="l">
              <a:lnSpc>
                <a:spcPct val="100000"/>
              </a:lnSpc>
              <a:spcBef>
                <a:spcPts val="0"/>
              </a:spcBef>
              <a:spcAft>
                <a:spcPts val="600"/>
              </a:spcAft>
              <a:buClr>
                <a:srgbClr val="4F1F59"/>
              </a:buClr>
              <a:buFont typeface="Arial" panose="020B0604020202020204" pitchFamily="34" charset="0"/>
              <a:buChar char="•"/>
            </a:pPr>
            <a:r>
              <a:rPr lang="en-US" sz="1600" dirty="0">
                <a:effectLst/>
                <a:ea typeface="Cambria" panose="02040503050406030204" pitchFamily="18" charset="0"/>
              </a:rPr>
              <a:t>[Does your solution have any batch processing?  If so, </a:t>
            </a:r>
            <a:r>
              <a:rPr lang="en-US" sz="1600" dirty="0">
                <a:ea typeface="Cambria" panose="02040503050406030204" pitchFamily="18" charset="0"/>
              </a:rPr>
              <a:t>include who administers the batch process and </a:t>
            </a:r>
            <a:r>
              <a:rPr lang="en-US" sz="1600" dirty="0">
                <a:effectLst/>
                <a:ea typeface="Cambria" panose="02040503050406030204" pitchFamily="18" charset="0"/>
              </a:rPr>
              <a:t>explain the security measures that are defined.]</a:t>
            </a:r>
            <a:endParaRPr lang="en-US" sz="1600" dirty="0"/>
          </a:p>
          <a:p>
            <a:pPr algn="l">
              <a:buClr>
                <a:srgbClr val="4F1F59"/>
              </a:buClr>
            </a:pPr>
            <a:endParaRPr lang="en-US" sz="1800" dirty="0"/>
          </a:p>
        </p:txBody>
      </p:sp>
    </p:spTree>
    <p:extLst>
      <p:ext uri="{BB962C8B-B14F-4D97-AF65-F5344CB8AC3E}">
        <p14:creationId xmlns:p14="http://schemas.microsoft.com/office/powerpoint/2010/main" val="39369300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63A11-4A40-94F5-E74F-5ECEB3A03333}"/>
              </a:ext>
            </a:extLst>
          </p:cNvPr>
          <p:cNvSpPr>
            <a:spLocks noGrp="1"/>
          </p:cNvSpPr>
          <p:nvPr>
            <p:ph type="ctrTitle"/>
          </p:nvPr>
        </p:nvSpPr>
        <p:spPr>
          <a:xfrm>
            <a:off x="166279" y="75406"/>
            <a:ext cx="11859441" cy="477837"/>
          </a:xfrm>
        </p:spPr>
        <p:txBody>
          <a:bodyPr>
            <a:normAutofit/>
          </a:bodyPr>
          <a:lstStyle/>
          <a:p>
            <a:r>
              <a:rPr lang="en-US" sz="2400" b="1" dirty="0">
                <a:solidFill>
                  <a:schemeClr val="bg1"/>
                </a:solidFill>
              </a:rPr>
              <a:t>Technical Architecture Review Committee</a:t>
            </a:r>
          </a:p>
        </p:txBody>
      </p:sp>
      <p:pic>
        <p:nvPicPr>
          <p:cNvPr id="4" name="Picture 3">
            <a:extLst>
              <a:ext uri="{FF2B5EF4-FFF2-40B4-BE49-F238E27FC236}">
                <a16:creationId xmlns:a16="http://schemas.microsoft.com/office/drawing/2014/main" id="{E4E101F7-AE94-606D-7973-3A2B2749E368}"/>
              </a:ext>
            </a:extLst>
          </p:cNvPr>
          <p:cNvPicPr>
            <a:picLocks noChangeAspect="1"/>
          </p:cNvPicPr>
          <p:nvPr/>
        </p:nvPicPr>
        <p:blipFill rotWithShape="1">
          <a:blip r:embed="rId2"/>
          <a:srcRect t="70850"/>
          <a:stretch/>
        </p:blipFill>
        <p:spPr>
          <a:xfrm>
            <a:off x="0" y="165211"/>
            <a:ext cx="12192000" cy="531945"/>
          </a:xfrm>
          <a:prstGeom prst="rect">
            <a:avLst/>
          </a:prstGeom>
        </p:spPr>
      </p:pic>
      <p:sp>
        <p:nvSpPr>
          <p:cNvPr id="5" name="Title Placeholder 1">
            <a:extLst>
              <a:ext uri="{FF2B5EF4-FFF2-40B4-BE49-F238E27FC236}">
                <a16:creationId xmlns:a16="http://schemas.microsoft.com/office/drawing/2014/main" id="{9EA246E5-A059-FD6A-1C61-32061F3A84CD}"/>
              </a:ext>
            </a:extLst>
          </p:cNvPr>
          <p:cNvSpPr txBox="1">
            <a:spLocks/>
          </p:cNvSpPr>
          <p:nvPr/>
        </p:nvSpPr>
        <p:spPr>
          <a:xfrm>
            <a:off x="247038" y="6973"/>
            <a:ext cx="11944962" cy="89303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a:tabLst>
                <a:tab pos="10750550" algn="l"/>
              </a:tabLst>
            </a:pPr>
            <a:r>
              <a:rPr lang="en-US" sz="2000" b="1" dirty="0">
                <a:solidFill>
                  <a:schemeClr val="bg1">
                    <a:lumMod val="95000"/>
                  </a:schemeClr>
                </a:solidFill>
              </a:rPr>
              <a:t>Security: Security Logs, Identity Management and Testing	Pg. | 8</a:t>
            </a:r>
          </a:p>
        </p:txBody>
      </p:sp>
      <p:sp>
        <p:nvSpPr>
          <p:cNvPr id="3" name="Content Placeholder 2">
            <a:extLst>
              <a:ext uri="{FF2B5EF4-FFF2-40B4-BE49-F238E27FC236}">
                <a16:creationId xmlns:a16="http://schemas.microsoft.com/office/drawing/2014/main" id="{4D48273F-010F-AC67-A858-312FDB784552}"/>
              </a:ext>
            </a:extLst>
          </p:cNvPr>
          <p:cNvSpPr txBox="1">
            <a:spLocks/>
          </p:cNvSpPr>
          <p:nvPr/>
        </p:nvSpPr>
        <p:spPr>
          <a:xfrm>
            <a:off x="247038" y="1058241"/>
            <a:ext cx="11648871" cy="542093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85750" indent="-285750" algn="l">
              <a:lnSpc>
                <a:spcPct val="100000"/>
              </a:lnSpc>
              <a:spcBef>
                <a:spcPts val="0"/>
              </a:spcBef>
              <a:spcAft>
                <a:spcPts val="600"/>
              </a:spcAft>
              <a:buClr>
                <a:srgbClr val="4F1F59"/>
              </a:buClr>
              <a:buFont typeface="Arial" panose="020B0604020202020204" pitchFamily="34" charset="0"/>
              <a:buChar char="•"/>
            </a:pPr>
            <a:r>
              <a:rPr lang="en-US" sz="1600" dirty="0"/>
              <a:t>[</a:t>
            </a:r>
            <a:r>
              <a:rPr lang="en-US" sz="1800" dirty="0">
                <a:effectLst/>
                <a:ea typeface="Cambria" panose="02040503050406030204" pitchFamily="18" charset="0"/>
              </a:rPr>
              <a:t>Describe your plans to monitor and review security logs/alerts and please identify the name and title of the individual(s) from your agency who will be delegated for this task.]</a:t>
            </a:r>
            <a:endParaRPr lang="en-US" sz="1600" dirty="0"/>
          </a:p>
          <a:p>
            <a:pPr marL="285750" indent="-285750" algn="l">
              <a:lnSpc>
                <a:spcPct val="100000"/>
              </a:lnSpc>
              <a:spcBef>
                <a:spcPts val="0"/>
              </a:spcBef>
              <a:spcAft>
                <a:spcPts val="600"/>
              </a:spcAft>
              <a:buClr>
                <a:srgbClr val="4F1F59"/>
              </a:buClr>
              <a:buFont typeface="Arial" panose="020B0604020202020204" pitchFamily="34" charset="0"/>
              <a:buChar char="•"/>
            </a:pPr>
            <a:r>
              <a:rPr lang="en-US" sz="1600" dirty="0"/>
              <a:t>[</a:t>
            </a:r>
            <a:r>
              <a:rPr lang="en-US" sz="1800" dirty="0">
                <a:effectLst/>
                <a:ea typeface="Cambria" panose="02040503050406030204" pitchFamily="18" charset="0"/>
              </a:rPr>
              <a:t>Describe identity management (username/encrypted password, dual-factor and/or biometric, etc.) for your solution.]</a:t>
            </a:r>
            <a:endParaRPr lang="en-US" sz="1800" dirty="0">
              <a:ea typeface="Cambria" panose="02040503050406030204" pitchFamily="18" charset="0"/>
            </a:endParaRPr>
          </a:p>
          <a:p>
            <a:pPr marL="285750" indent="-285750" algn="l">
              <a:lnSpc>
                <a:spcPct val="100000"/>
              </a:lnSpc>
              <a:spcBef>
                <a:spcPts val="0"/>
              </a:spcBef>
              <a:spcAft>
                <a:spcPts val="600"/>
              </a:spcAft>
              <a:buClr>
                <a:srgbClr val="4F1F59"/>
              </a:buClr>
              <a:buFont typeface="Arial" panose="020B0604020202020204" pitchFamily="34" charset="0"/>
              <a:buChar char="•"/>
            </a:pPr>
            <a:r>
              <a:rPr lang="en-US" sz="1600" dirty="0"/>
              <a:t>[</a:t>
            </a:r>
            <a:r>
              <a:rPr lang="en-US" sz="1800" dirty="0">
                <a:effectLst/>
                <a:ea typeface="Cambria" panose="02040503050406030204" pitchFamily="18" charset="0"/>
              </a:rPr>
              <a:t>List the environments that your solution will include development/test/staging.  Do the security controls discussed in previous </a:t>
            </a:r>
            <a:r>
              <a:rPr lang="en-US" sz="1800" dirty="0">
                <a:ea typeface="Cambria" panose="02040503050406030204" pitchFamily="18" charset="0"/>
              </a:rPr>
              <a:t>slides </a:t>
            </a:r>
            <a:r>
              <a:rPr lang="en-US" sz="1800" dirty="0">
                <a:effectLst/>
                <a:ea typeface="Cambria" panose="02040503050406030204" pitchFamily="18" charset="0"/>
              </a:rPr>
              <a:t>apply to these environment(s)?  If not, explain why.</a:t>
            </a:r>
            <a:r>
              <a:rPr lang="en-US" sz="1600" dirty="0"/>
              <a:t>] </a:t>
            </a:r>
          </a:p>
          <a:p>
            <a:pPr algn="l">
              <a:buClr>
                <a:srgbClr val="4F1F59"/>
              </a:buClr>
            </a:pPr>
            <a:endParaRPr lang="en-US" sz="1800" dirty="0"/>
          </a:p>
        </p:txBody>
      </p:sp>
    </p:spTree>
    <p:extLst>
      <p:ext uri="{BB962C8B-B14F-4D97-AF65-F5344CB8AC3E}">
        <p14:creationId xmlns:p14="http://schemas.microsoft.com/office/powerpoint/2010/main" val="40203150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63A11-4A40-94F5-E74F-5ECEB3A03333}"/>
              </a:ext>
            </a:extLst>
          </p:cNvPr>
          <p:cNvSpPr>
            <a:spLocks noGrp="1"/>
          </p:cNvSpPr>
          <p:nvPr>
            <p:ph type="ctrTitle"/>
          </p:nvPr>
        </p:nvSpPr>
        <p:spPr>
          <a:xfrm>
            <a:off x="166279" y="75406"/>
            <a:ext cx="11859441" cy="477837"/>
          </a:xfrm>
        </p:spPr>
        <p:txBody>
          <a:bodyPr>
            <a:normAutofit/>
          </a:bodyPr>
          <a:lstStyle/>
          <a:p>
            <a:r>
              <a:rPr lang="en-US" sz="2400" b="1" dirty="0">
                <a:solidFill>
                  <a:schemeClr val="bg1"/>
                </a:solidFill>
              </a:rPr>
              <a:t>Technical Architecture Review Committee</a:t>
            </a:r>
          </a:p>
        </p:txBody>
      </p:sp>
      <p:pic>
        <p:nvPicPr>
          <p:cNvPr id="4" name="Picture 3">
            <a:extLst>
              <a:ext uri="{FF2B5EF4-FFF2-40B4-BE49-F238E27FC236}">
                <a16:creationId xmlns:a16="http://schemas.microsoft.com/office/drawing/2014/main" id="{E4E101F7-AE94-606D-7973-3A2B2749E368}"/>
              </a:ext>
            </a:extLst>
          </p:cNvPr>
          <p:cNvPicPr>
            <a:picLocks noChangeAspect="1"/>
          </p:cNvPicPr>
          <p:nvPr/>
        </p:nvPicPr>
        <p:blipFill rotWithShape="1">
          <a:blip r:embed="rId2"/>
          <a:srcRect t="70850"/>
          <a:stretch/>
        </p:blipFill>
        <p:spPr>
          <a:xfrm>
            <a:off x="0" y="165211"/>
            <a:ext cx="12192000" cy="531945"/>
          </a:xfrm>
          <a:prstGeom prst="rect">
            <a:avLst/>
          </a:prstGeom>
        </p:spPr>
      </p:pic>
      <p:sp>
        <p:nvSpPr>
          <p:cNvPr id="5" name="Title Placeholder 1">
            <a:extLst>
              <a:ext uri="{FF2B5EF4-FFF2-40B4-BE49-F238E27FC236}">
                <a16:creationId xmlns:a16="http://schemas.microsoft.com/office/drawing/2014/main" id="{9EA246E5-A059-FD6A-1C61-32061F3A84CD}"/>
              </a:ext>
            </a:extLst>
          </p:cNvPr>
          <p:cNvSpPr txBox="1">
            <a:spLocks/>
          </p:cNvSpPr>
          <p:nvPr/>
        </p:nvSpPr>
        <p:spPr>
          <a:xfrm>
            <a:off x="247038" y="6973"/>
            <a:ext cx="11944962" cy="89303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a:tabLst>
                <a:tab pos="10750550" algn="l"/>
              </a:tabLst>
            </a:pPr>
            <a:r>
              <a:rPr lang="en-US" sz="2000" b="1" dirty="0">
                <a:solidFill>
                  <a:schemeClr val="bg1">
                    <a:lumMod val="95000"/>
                  </a:schemeClr>
                </a:solidFill>
              </a:rPr>
              <a:t>Security: IT Security Plan, Incident Response Plan and Independent Testing	Pg. | 9</a:t>
            </a:r>
          </a:p>
        </p:txBody>
      </p:sp>
      <p:sp>
        <p:nvSpPr>
          <p:cNvPr id="3" name="Content Placeholder 2">
            <a:extLst>
              <a:ext uri="{FF2B5EF4-FFF2-40B4-BE49-F238E27FC236}">
                <a16:creationId xmlns:a16="http://schemas.microsoft.com/office/drawing/2014/main" id="{4D48273F-010F-AC67-A858-312FDB784552}"/>
              </a:ext>
            </a:extLst>
          </p:cNvPr>
          <p:cNvSpPr txBox="1">
            <a:spLocks/>
          </p:cNvSpPr>
          <p:nvPr/>
        </p:nvSpPr>
        <p:spPr>
          <a:xfrm>
            <a:off x="247038" y="1058242"/>
            <a:ext cx="11648871" cy="536868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85750" indent="-285750" algn="l">
              <a:lnSpc>
                <a:spcPct val="100000"/>
              </a:lnSpc>
              <a:spcBef>
                <a:spcPts val="0"/>
              </a:spcBef>
              <a:spcAft>
                <a:spcPts val="600"/>
              </a:spcAft>
              <a:buClr>
                <a:srgbClr val="4F1F59"/>
              </a:buClr>
              <a:buFont typeface="Arial" panose="020B0604020202020204" pitchFamily="34" charset="0"/>
              <a:buChar char="•"/>
            </a:pPr>
            <a:r>
              <a:rPr lang="en-US" sz="1600" dirty="0"/>
              <a:t>[Include information from your agency’s information technology (IT) security plan that applies to securing this application.  If you have a formal IT security plan, please include it in the email correspondence with EPMO when sending this presentation.]</a:t>
            </a:r>
          </a:p>
          <a:p>
            <a:pPr marL="285750" indent="-285750" algn="l">
              <a:lnSpc>
                <a:spcPct val="100000"/>
              </a:lnSpc>
              <a:spcBef>
                <a:spcPts val="0"/>
              </a:spcBef>
              <a:spcAft>
                <a:spcPts val="600"/>
              </a:spcAft>
              <a:buClr>
                <a:srgbClr val="4F1F59"/>
              </a:buClr>
              <a:buFont typeface="Arial" panose="020B0604020202020204" pitchFamily="34" charset="0"/>
              <a:buChar char="•"/>
            </a:pPr>
            <a:r>
              <a:rPr lang="en-US" sz="1600" dirty="0"/>
              <a:t>[Discuss the agency’s incident response plan in the event of a security breach. If you have a formal incident response plan, please include it in the email correspondence with EPMO when sending this presentation.]</a:t>
            </a:r>
          </a:p>
          <a:p>
            <a:pPr marL="285750" indent="-285750" algn="l">
              <a:lnSpc>
                <a:spcPct val="100000"/>
              </a:lnSpc>
              <a:spcBef>
                <a:spcPts val="0"/>
              </a:spcBef>
              <a:spcAft>
                <a:spcPts val="600"/>
              </a:spcAft>
              <a:buClr>
                <a:srgbClr val="4F1F59"/>
              </a:buClr>
              <a:buFont typeface="Arial" panose="020B0604020202020204" pitchFamily="34" charset="0"/>
              <a:buChar char="•"/>
            </a:pPr>
            <a:r>
              <a:rPr lang="en-US" sz="1600" dirty="0"/>
              <a:t>[If the network, platform and cloud application’s security controls have been tested by an independent 3</a:t>
            </a:r>
            <a:r>
              <a:rPr lang="en-US" sz="1600" baseline="30000" dirty="0"/>
              <a:t>rd</a:t>
            </a:r>
            <a:r>
              <a:rPr lang="en-US" sz="1600" dirty="0"/>
              <a:t> party, include the name of the contractor, the date(s) of the testing, any findings and how the findings were addressed.  If you have a formal document from the contractor, please include it in the email correspondence with EPMO when emailing them this presentation.] </a:t>
            </a:r>
          </a:p>
          <a:p>
            <a:pPr algn="l">
              <a:buClr>
                <a:srgbClr val="4F1F59"/>
              </a:buClr>
            </a:pPr>
            <a:endParaRPr lang="en-US" sz="1800" dirty="0"/>
          </a:p>
        </p:txBody>
      </p:sp>
    </p:spTree>
    <p:extLst>
      <p:ext uri="{BB962C8B-B14F-4D97-AF65-F5344CB8AC3E}">
        <p14:creationId xmlns:p14="http://schemas.microsoft.com/office/powerpoint/2010/main" val="4751161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6591</TotalTime>
  <Words>1606</Words>
  <Application>Microsoft Office PowerPoint</Application>
  <PresentationFormat>Widescreen</PresentationFormat>
  <Paragraphs>234</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Calibri Light</vt:lpstr>
      <vt:lpstr>KCBOLF+Arial</vt:lpstr>
      <vt:lpstr>Times New Roman</vt:lpstr>
      <vt:lpstr>Office Theme</vt:lpstr>
      <vt:lpstr>Technical Architecture Review Committee</vt:lpstr>
      <vt:lpstr>Technical Architecture Review Committee</vt:lpstr>
      <vt:lpstr>Technical Architecture Review Committee</vt:lpstr>
      <vt:lpstr>Technical Architecture Review Committee</vt:lpstr>
      <vt:lpstr>Technical Architecture Review Committee</vt:lpstr>
      <vt:lpstr>Technical Architecture Review Committee</vt:lpstr>
      <vt:lpstr>Technical Architecture Review Committee</vt:lpstr>
      <vt:lpstr>Technical Architecture Review Committee</vt:lpstr>
      <vt:lpstr>Technical Architecture Review Committee</vt:lpstr>
      <vt:lpstr>Technical Architecture Review Committee</vt:lpstr>
      <vt:lpstr>Technical Architecture Review Committee</vt:lpstr>
      <vt:lpstr>Technical Architecture Review Committee</vt:lpstr>
      <vt:lpstr>Technical Architecture Review Committee</vt:lpstr>
      <vt:lpstr>Technical Architecture Review Committee</vt:lpstr>
      <vt:lpstr>Technical Architecture Review Committee</vt:lpstr>
      <vt:lpstr>Technical Architecture Review Committee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Technical Architecture Review Committee</dc:title>
  <dc:creator>Rivera, Diane, DoIT</dc:creator>
  <cp:lastModifiedBy>Rivera, Diane, DoIT</cp:lastModifiedBy>
  <cp:revision>45</cp:revision>
  <dcterms:created xsi:type="dcterms:W3CDTF">2022-11-08T19:09:28Z</dcterms:created>
  <dcterms:modified xsi:type="dcterms:W3CDTF">2023-02-20T19:55:40Z</dcterms:modified>
</cp:coreProperties>
</file>